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643100" cy="20104100"/>
  <p:notesSz cx="146431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5367" y="6232271"/>
            <a:ext cx="1173416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0735" y="11258296"/>
            <a:ext cx="966343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90245" y="4623943"/>
            <a:ext cx="600513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09523" y="4623943"/>
            <a:ext cx="600513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245" y="804164"/>
            <a:ext cx="1242441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245" y="4623943"/>
            <a:ext cx="1242441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693666" y="18696814"/>
            <a:ext cx="441756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90245" y="18696814"/>
            <a:ext cx="317512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939528" y="18696814"/>
            <a:ext cx="317512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jpg"/><Relationship Id="rId3" Type="http://schemas.openxmlformats.org/officeDocument/2006/relationships/image" Target="../media/image146.jpg"/><Relationship Id="rId4" Type="http://schemas.openxmlformats.org/officeDocument/2006/relationships/image" Target="../media/image147.jp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jpg"/><Relationship Id="rId8" Type="http://schemas.openxmlformats.org/officeDocument/2006/relationships/image" Target="../media/image151.jpg"/><Relationship Id="rId9" Type="http://schemas.openxmlformats.org/officeDocument/2006/relationships/image" Target="../media/image15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3" Type="http://schemas.openxmlformats.org/officeDocument/2006/relationships/image" Target="../media/image13.jpg"/><Relationship Id="rId14" Type="http://schemas.openxmlformats.org/officeDocument/2006/relationships/image" Target="../media/image14.jpg"/><Relationship Id="rId15" Type="http://schemas.openxmlformats.org/officeDocument/2006/relationships/image" Target="../media/image15.jpg"/><Relationship Id="rId16" Type="http://schemas.openxmlformats.org/officeDocument/2006/relationships/image" Target="../media/image1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jpg"/><Relationship Id="rId12" Type="http://schemas.openxmlformats.org/officeDocument/2006/relationships/image" Target="../media/image32.jpg"/><Relationship Id="rId13" Type="http://schemas.openxmlformats.org/officeDocument/2006/relationships/image" Target="../media/image33.jp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jpg"/><Relationship Id="rId17" Type="http://schemas.openxmlformats.org/officeDocument/2006/relationships/image" Target="../media/image37.jpg"/><Relationship Id="rId18" Type="http://schemas.openxmlformats.org/officeDocument/2006/relationships/image" Target="../media/image38.jpg"/><Relationship Id="rId19" Type="http://schemas.openxmlformats.org/officeDocument/2006/relationships/image" Target="../media/image39.jpg"/><Relationship Id="rId20" Type="http://schemas.openxmlformats.org/officeDocument/2006/relationships/image" Target="../media/image40.jpg"/><Relationship Id="rId21" Type="http://schemas.openxmlformats.org/officeDocument/2006/relationships/image" Target="../media/image41.jpg"/><Relationship Id="rId22" Type="http://schemas.openxmlformats.org/officeDocument/2006/relationships/image" Target="../media/image42.jpg"/><Relationship Id="rId23" Type="http://schemas.openxmlformats.org/officeDocument/2006/relationships/image" Target="../media/image43.jpg"/><Relationship Id="rId24" Type="http://schemas.openxmlformats.org/officeDocument/2006/relationships/image" Target="../media/image44.jpg"/><Relationship Id="rId25" Type="http://schemas.openxmlformats.org/officeDocument/2006/relationships/image" Target="../media/image45.jpg"/><Relationship Id="rId26" Type="http://schemas.openxmlformats.org/officeDocument/2006/relationships/image" Target="../media/image46.jpg"/><Relationship Id="rId27" Type="http://schemas.openxmlformats.org/officeDocument/2006/relationships/image" Target="../media/image47.jpg"/><Relationship Id="rId28" Type="http://schemas.openxmlformats.org/officeDocument/2006/relationships/image" Target="../media/image48.jpg"/><Relationship Id="rId29" Type="http://schemas.openxmlformats.org/officeDocument/2006/relationships/image" Target="../media/image49.jpg"/><Relationship Id="rId30" Type="http://schemas.openxmlformats.org/officeDocument/2006/relationships/image" Target="../media/image50.jpg"/><Relationship Id="rId31" Type="http://schemas.openxmlformats.org/officeDocument/2006/relationships/image" Target="../media/image51.jpg"/><Relationship Id="rId32" Type="http://schemas.openxmlformats.org/officeDocument/2006/relationships/image" Target="../media/image52.jpg"/><Relationship Id="rId33" Type="http://schemas.openxmlformats.org/officeDocument/2006/relationships/image" Target="../media/image53.jpg"/><Relationship Id="rId34" Type="http://schemas.openxmlformats.org/officeDocument/2006/relationships/image" Target="../media/image54.png"/><Relationship Id="rId35" Type="http://schemas.openxmlformats.org/officeDocument/2006/relationships/image" Target="../media/image55.jpg"/><Relationship Id="rId36" Type="http://schemas.openxmlformats.org/officeDocument/2006/relationships/image" Target="../media/image56.png"/><Relationship Id="rId37" Type="http://schemas.openxmlformats.org/officeDocument/2006/relationships/image" Target="../media/image57.jpg"/><Relationship Id="rId38" Type="http://schemas.openxmlformats.org/officeDocument/2006/relationships/image" Target="../media/image5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jpg"/><Relationship Id="rId16" Type="http://schemas.openxmlformats.org/officeDocument/2006/relationships/image" Target="../media/image73.png"/><Relationship Id="rId17" Type="http://schemas.openxmlformats.org/officeDocument/2006/relationships/image" Target="../media/image7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jpg"/><Relationship Id="rId6" Type="http://schemas.openxmlformats.org/officeDocument/2006/relationships/image" Target="../media/image79.jpg"/><Relationship Id="rId7" Type="http://schemas.openxmlformats.org/officeDocument/2006/relationships/image" Target="../media/image80.jpg"/><Relationship Id="rId8" Type="http://schemas.openxmlformats.org/officeDocument/2006/relationships/image" Target="../media/image81.jpg"/><Relationship Id="rId9" Type="http://schemas.openxmlformats.org/officeDocument/2006/relationships/image" Target="../media/image82.jpg"/><Relationship Id="rId10" Type="http://schemas.openxmlformats.org/officeDocument/2006/relationships/image" Target="../media/image83.jp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Relationship Id="rId16" Type="http://schemas.openxmlformats.org/officeDocument/2006/relationships/image" Target="../media/image89.png"/><Relationship Id="rId17" Type="http://schemas.openxmlformats.org/officeDocument/2006/relationships/image" Target="../media/image90.jpg"/><Relationship Id="rId18" Type="http://schemas.openxmlformats.org/officeDocument/2006/relationships/image" Target="../media/image91.jpg"/><Relationship Id="rId19" Type="http://schemas.openxmlformats.org/officeDocument/2006/relationships/image" Target="../media/image92.jpg"/><Relationship Id="rId20" Type="http://schemas.openxmlformats.org/officeDocument/2006/relationships/image" Target="../media/image93.jpg"/><Relationship Id="rId21" Type="http://schemas.openxmlformats.org/officeDocument/2006/relationships/image" Target="../media/image94.png"/><Relationship Id="rId22" Type="http://schemas.openxmlformats.org/officeDocument/2006/relationships/image" Target="../media/image95.png"/><Relationship Id="rId23" Type="http://schemas.openxmlformats.org/officeDocument/2006/relationships/image" Target="../media/image96.jpg"/><Relationship Id="rId24" Type="http://schemas.openxmlformats.org/officeDocument/2006/relationships/image" Target="../media/image97.png"/><Relationship Id="rId25" Type="http://schemas.openxmlformats.org/officeDocument/2006/relationships/image" Target="../media/image98.png"/><Relationship Id="rId26" Type="http://schemas.openxmlformats.org/officeDocument/2006/relationships/image" Target="../media/image99.jpg"/><Relationship Id="rId27" Type="http://schemas.openxmlformats.org/officeDocument/2006/relationships/image" Target="../media/image100.jpg"/><Relationship Id="rId28" Type="http://schemas.openxmlformats.org/officeDocument/2006/relationships/image" Target="../media/image101.jpg"/><Relationship Id="rId29" Type="http://schemas.openxmlformats.org/officeDocument/2006/relationships/image" Target="../media/image102.png"/><Relationship Id="rId30" Type="http://schemas.openxmlformats.org/officeDocument/2006/relationships/image" Target="../media/image103.jpg"/><Relationship Id="rId31" Type="http://schemas.openxmlformats.org/officeDocument/2006/relationships/image" Target="../media/image104.jpg"/><Relationship Id="rId32" Type="http://schemas.openxmlformats.org/officeDocument/2006/relationships/image" Target="../media/image105.jpg"/><Relationship Id="rId33" Type="http://schemas.openxmlformats.org/officeDocument/2006/relationships/image" Target="../media/image106.jpg"/><Relationship Id="rId34" Type="http://schemas.openxmlformats.org/officeDocument/2006/relationships/image" Target="../media/image107.jpg"/><Relationship Id="rId35" Type="http://schemas.openxmlformats.org/officeDocument/2006/relationships/image" Target="../media/image108.jpg"/><Relationship Id="rId36" Type="http://schemas.openxmlformats.org/officeDocument/2006/relationships/image" Target="../media/image109.jpg"/><Relationship Id="rId37" Type="http://schemas.openxmlformats.org/officeDocument/2006/relationships/image" Target="../media/image110.jpg"/><Relationship Id="rId38" Type="http://schemas.openxmlformats.org/officeDocument/2006/relationships/image" Target="../media/image111.jpg"/><Relationship Id="rId39" Type="http://schemas.openxmlformats.org/officeDocument/2006/relationships/image" Target="../media/image112.jpg"/><Relationship Id="rId40" Type="http://schemas.openxmlformats.org/officeDocument/2006/relationships/image" Target="../media/image113.jpg"/><Relationship Id="rId41" Type="http://schemas.openxmlformats.org/officeDocument/2006/relationships/image" Target="../media/image114.jpg"/><Relationship Id="rId42" Type="http://schemas.openxmlformats.org/officeDocument/2006/relationships/image" Target="../media/image115.jpg"/><Relationship Id="rId43" Type="http://schemas.openxmlformats.org/officeDocument/2006/relationships/image" Target="../media/image116.jpg"/><Relationship Id="rId44" Type="http://schemas.openxmlformats.org/officeDocument/2006/relationships/image" Target="../media/image117.jpg"/><Relationship Id="rId45" Type="http://schemas.openxmlformats.org/officeDocument/2006/relationships/image" Target="../media/image118.jpg"/><Relationship Id="rId46" Type="http://schemas.openxmlformats.org/officeDocument/2006/relationships/image" Target="../media/image119.png"/><Relationship Id="rId47" Type="http://schemas.openxmlformats.org/officeDocument/2006/relationships/image" Target="../media/image120.jpg"/><Relationship Id="rId48" Type="http://schemas.openxmlformats.org/officeDocument/2006/relationships/image" Target="../media/image121.png"/><Relationship Id="rId49" Type="http://schemas.openxmlformats.org/officeDocument/2006/relationships/image" Target="../media/image122.jpg"/><Relationship Id="rId50" Type="http://schemas.openxmlformats.org/officeDocument/2006/relationships/image" Target="../media/image12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125.jpg"/><Relationship Id="rId4" Type="http://schemas.openxmlformats.org/officeDocument/2006/relationships/image" Target="../media/image126.png"/><Relationship Id="rId5" Type="http://schemas.openxmlformats.org/officeDocument/2006/relationships/image" Target="../media/image127.jpg"/><Relationship Id="rId6" Type="http://schemas.openxmlformats.org/officeDocument/2006/relationships/image" Target="../media/image128.png"/><Relationship Id="rId7" Type="http://schemas.openxmlformats.org/officeDocument/2006/relationships/image" Target="../media/image129.jpg"/><Relationship Id="rId8" Type="http://schemas.openxmlformats.org/officeDocument/2006/relationships/image" Target="../media/image13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jpg"/><Relationship Id="rId3" Type="http://schemas.openxmlformats.org/officeDocument/2006/relationships/image" Target="../media/image132.jpg"/><Relationship Id="rId4" Type="http://schemas.openxmlformats.org/officeDocument/2006/relationships/image" Target="../media/image133.png"/><Relationship Id="rId5" Type="http://schemas.openxmlformats.org/officeDocument/2006/relationships/image" Target="../media/image134.jpg"/><Relationship Id="rId6" Type="http://schemas.openxmlformats.org/officeDocument/2006/relationships/image" Target="../media/image13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jpg"/><Relationship Id="rId3" Type="http://schemas.openxmlformats.org/officeDocument/2006/relationships/image" Target="../media/image137.png"/><Relationship Id="rId4" Type="http://schemas.openxmlformats.org/officeDocument/2006/relationships/image" Target="../media/image138.jpg"/><Relationship Id="rId5" Type="http://schemas.openxmlformats.org/officeDocument/2006/relationships/image" Target="../media/image139.jpg"/><Relationship Id="rId6" Type="http://schemas.openxmlformats.org/officeDocument/2006/relationships/image" Target="../media/image140.jpg"/><Relationship Id="rId7" Type="http://schemas.openxmlformats.org/officeDocument/2006/relationships/image" Target="../media/image141.jpg"/><Relationship Id="rId8" Type="http://schemas.openxmlformats.org/officeDocument/2006/relationships/image" Target="../media/image142.jpg"/><Relationship Id="rId9" Type="http://schemas.openxmlformats.org/officeDocument/2006/relationships/image" Target="../media/image143.png"/><Relationship Id="rId10" Type="http://schemas.openxmlformats.org/officeDocument/2006/relationships/image" Target="../media/image14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802814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714" y="984575"/>
            <a:ext cx="12705716" cy="18397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80854" y="0"/>
            <a:ext cx="1022083" cy="1999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14093" y="381593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44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1779" y="15547702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6915" y="0"/>
                </a:lnTo>
              </a:path>
            </a:pathLst>
          </a:custGeom>
          <a:ln w="19691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47483" y="14562032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47483" y="16101252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36543" y="1494820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3755" y="14496394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19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47483" y="16158139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27791" y="15031346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3755" y="14487641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89" h="20319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91779" y="15463465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4" h="20319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27791" y="1502259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41314" y="15510507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 h="0">
                <a:moveTo>
                  <a:pt x="0" y="0"/>
                </a:moveTo>
                <a:lnTo>
                  <a:pt x="647631" y="0"/>
                </a:lnTo>
              </a:path>
            </a:pathLst>
          </a:custGeom>
          <a:ln w="19691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91779" y="15472216"/>
            <a:ext cx="208279" cy="20320"/>
          </a:xfrm>
          <a:custGeom>
            <a:avLst/>
            <a:gdLst/>
            <a:ahLst/>
            <a:cxnLst/>
            <a:rect l="l" t="t" r="r" b="b"/>
            <a:pathLst>
              <a:path w="208279" h="20319">
                <a:moveTo>
                  <a:pt x="0" y="0"/>
                </a:moveTo>
                <a:lnTo>
                  <a:pt x="207854" y="0"/>
                </a:lnTo>
                <a:lnTo>
                  <a:pt x="20785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3755" y="14582818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19691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27791" y="14956956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47483" y="14496394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89" h="20319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47483" y="160815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47483" y="14487641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47483" y="1609250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47483" y="16166890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854" y="0"/>
                </a:lnTo>
              </a:path>
            </a:pathLst>
          </a:custGeom>
          <a:ln w="3175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56234" y="14572972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68825" y="6930476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20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F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12367" y="6940321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2F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68825" y="6864837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20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F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25461" y="3920956"/>
            <a:ext cx="544830" cy="0"/>
          </a:xfrm>
          <a:custGeom>
            <a:avLst/>
            <a:gdLst/>
            <a:ahLst/>
            <a:cxnLst/>
            <a:rect l="l" t="t" r="r" b="b"/>
            <a:pathLst>
              <a:path w="544829" h="0">
                <a:moveTo>
                  <a:pt x="0" y="0"/>
                </a:moveTo>
                <a:lnTo>
                  <a:pt x="544798" y="0"/>
                </a:lnTo>
              </a:path>
            </a:pathLst>
          </a:custGeom>
          <a:ln w="19691">
            <a:solidFill>
              <a:srgbClr val="60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34035" y="5055403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4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77577" y="6939224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F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42787" y="513964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2B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12367" y="692281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19691">
            <a:solidFill>
              <a:srgbClr val="2F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68825" y="6856088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20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F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012367" y="686593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2F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69077" y="6329884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5" h="0">
                <a:moveTo>
                  <a:pt x="0" y="0"/>
                </a:moveTo>
                <a:lnTo>
                  <a:pt x="984575" y="0"/>
                </a:lnTo>
              </a:path>
            </a:pathLst>
          </a:custGeom>
          <a:ln w="19691">
            <a:solidFill>
              <a:srgbClr val="4B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500822" y="5102446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936" y="0"/>
                </a:lnTo>
              </a:path>
            </a:pathLst>
          </a:custGeom>
          <a:ln w="19691">
            <a:solidFill>
              <a:srgbClr val="2B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34035" y="5046654"/>
            <a:ext cx="177800" cy="20320"/>
          </a:xfrm>
          <a:custGeom>
            <a:avLst/>
            <a:gdLst/>
            <a:ahLst/>
            <a:cxnLst/>
            <a:rect l="l" t="t" r="r" b="b"/>
            <a:pathLst>
              <a:path w="177800" h="20320">
                <a:moveTo>
                  <a:pt x="0" y="0"/>
                </a:moveTo>
                <a:lnTo>
                  <a:pt x="177223" y="0"/>
                </a:lnTo>
                <a:lnTo>
                  <a:pt x="17722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988517" y="9771526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504764" y="811087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19691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15703" y="8035385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88517" y="9854662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977577" y="9845914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 h="0">
                <a:moveTo>
                  <a:pt x="0" y="0"/>
                </a:moveTo>
                <a:lnTo>
                  <a:pt x="210042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524455" y="749168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19691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937977" y="745448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010179" y="979996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988517" y="978027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18286" y="8063834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88517" y="983716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524455" y="741729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19691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198343" y="1039946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19691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504764" y="8026637"/>
            <a:ext cx="190500" cy="20320"/>
          </a:xfrm>
          <a:custGeom>
            <a:avLst/>
            <a:gdLst/>
            <a:ahLst/>
            <a:cxnLst/>
            <a:rect l="l" t="t" r="r" b="b"/>
            <a:pathLst>
              <a:path w="190500" h="20320">
                <a:moveTo>
                  <a:pt x="0" y="0"/>
                </a:moveTo>
                <a:lnTo>
                  <a:pt x="190351" y="0"/>
                </a:lnTo>
                <a:lnTo>
                  <a:pt x="19035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96012" y="10380870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4" h="20320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0F0F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042889" y="14017232"/>
            <a:ext cx="190500" cy="20320"/>
          </a:xfrm>
          <a:custGeom>
            <a:avLst/>
            <a:gdLst/>
            <a:ahLst/>
            <a:cxnLst/>
            <a:rect l="l" t="t" r="r" b="b"/>
            <a:pathLst>
              <a:path w="190500" h="20319">
                <a:moveTo>
                  <a:pt x="0" y="0"/>
                </a:moveTo>
                <a:lnTo>
                  <a:pt x="190351" y="0"/>
                </a:lnTo>
                <a:lnTo>
                  <a:pt x="19035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042889" y="13999729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504764" y="10389618"/>
            <a:ext cx="199390" cy="20320"/>
          </a:xfrm>
          <a:custGeom>
            <a:avLst/>
            <a:gdLst/>
            <a:ahLst/>
            <a:cxnLst/>
            <a:rect l="l" t="t" r="r" b="b"/>
            <a:pathLst>
              <a:path w="199390" h="20320">
                <a:moveTo>
                  <a:pt x="0" y="0"/>
                </a:moveTo>
                <a:lnTo>
                  <a:pt x="199103" y="0"/>
                </a:lnTo>
                <a:lnTo>
                  <a:pt x="19910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0F0F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927037" y="8072584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999348" y="1750810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19691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478508" y="17524511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4" h="20319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027791" y="17104425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5" h="20319">
                <a:moveTo>
                  <a:pt x="0" y="0"/>
                </a:moveTo>
                <a:lnTo>
                  <a:pt x="196915" y="0"/>
                </a:lnTo>
                <a:lnTo>
                  <a:pt x="19691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010288" y="17582491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940057" y="17066136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854" y="0"/>
                </a:lnTo>
              </a:path>
            </a:pathLst>
          </a:custGeom>
          <a:ln w="19691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36543" y="1663729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036543" y="17039882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036543" y="17113177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36543" y="16571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047483" y="16580412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214093" y="3892512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44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047483" y="16654802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036543" y="1664605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099776" y="1660885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036543" y="1656072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478508" y="17515760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036543" y="17095674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091024" y="1659791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064144" y="4913502"/>
            <a:ext cx="1959774" cy="346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192092" y="7895359"/>
            <a:ext cx="2653666" cy="346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791819" y="3572603"/>
            <a:ext cx="301936" cy="571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326086" y="3994564"/>
            <a:ext cx="525107" cy="187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513012" y="4341510"/>
            <a:ext cx="4304002" cy="956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31276" y="1556567"/>
            <a:ext cx="11149148" cy="2719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2015076" y="2500702"/>
            <a:ext cx="3150870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73100" algn="l"/>
                <a:tab pos="1598930" algn="l"/>
                <a:tab pos="2884170" algn="l"/>
              </a:tabLst>
            </a:pPr>
            <a:r>
              <a:rPr dirty="0" sz="2700" spc="-190" i="1">
                <a:latin typeface="Cambria"/>
                <a:cs typeface="Cambria"/>
              </a:rPr>
              <a:t>Ex</a:t>
            </a:r>
            <a:r>
              <a:rPr dirty="0" sz="2700" spc="-170" i="1">
                <a:latin typeface="Cambria"/>
                <a:cs typeface="Cambria"/>
              </a:rPr>
              <a:t>/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-275" i="1">
                <a:latin typeface="Cambria"/>
                <a:cs typeface="Cambria"/>
              </a:rPr>
              <a:t>T-in</a:t>
            </a:r>
            <a:r>
              <a:rPr dirty="0" sz="2700" spc="-330" i="1">
                <a:latin typeface="Cambria"/>
                <a:cs typeface="Cambria"/>
              </a:rPr>
              <a:t>d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125" i="1">
                <a:latin typeface="Cambria"/>
                <a:cs typeface="Cambria"/>
              </a:rPr>
              <a:t>ñ</a:t>
            </a:r>
            <a:r>
              <a:rPr dirty="0" sz="2700" spc="-95" i="1">
                <a:latin typeface="Cambria"/>
                <a:cs typeface="Cambria"/>
              </a:rPr>
              <a:t> </a:t>
            </a:r>
            <a:r>
              <a:rPr dirty="0" sz="2700" spc="-180" i="1">
                <a:solidFill>
                  <a:srgbClr val="131313"/>
                </a:solidFill>
                <a:latin typeface="Cambria"/>
                <a:cs typeface="Cambria"/>
              </a:rPr>
              <a:t>y</a:t>
            </a:r>
            <a:r>
              <a:rPr dirty="0" sz="2700" spc="-45" i="1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dirty="0" sz="2700" i="1">
                <a:latin typeface="Cambria"/>
                <a:cs typeface="Cambria"/>
              </a:rPr>
              <a:t>/h</a:t>
            </a:r>
            <a:r>
              <a:rPr dirty="0" sz="2700" spc="5" i="1">
                <a:latin typeface="Cambria"/>
                <a:cs typeface="Cambria"/>
              </a:rPr>
              <a:t>x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-85" i="1">
                <a:latin typeface="Cambria"/>
                <a:cs typeface="Cambria"/>
              </a:rPr>
              <a:t>of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276322" y="2989084"/>
            <a:ext cx="61214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175" i="1">
                <a:latin typeface="Cambria"/>
                <a:cs typeface="Cambria"/>
              </a:rPr>
              <a:t>(x’</a:t>
            </a:r>
            <a:r>
              <a:rPr dirty="0" sz="2900" spc="195" i="1">
                <a:latin typeface="Cambria"/>
                <a:cs typeface="Cambria"/>
              </a:rPr>
              <a:t>)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86458" y="2837927"/>
            <a:ext cx="2512060" cy="119951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863600" algn="l"/>
                <a:tab pos="1195705" algn="l"/>
                <a:tab pos="1753235" algn="l"/>
              </a:tabLst>
            </a:pPr>
            <a:r>
              <a:rPr dirty="0" sz="2900" spc="-560" i="1">
                <a:solidFill>
                  <a:srgbClr val="505050"/>
                </a:solidFill>
                <a:latin typeface="Cambria"/>
                <a:cs typeface="Cambria"/>
              </a:rPr>
              <a:t>y     </a:t>
            </a:r>
            <a:r>
              <a:rPr dirty="0" sz="2900" spc="-540" i="1">
                <a:solidFill>
                  <a:srgbClr val="505050"/>
                </a:solidFill>
                <a:latin typeface="Cambria"/>
                <a:cs typeface="Cambria"/>
              </a:rPr>
              <a:t> </a:t>
            </a:r>
            <a:r>
              <a:rPr dirty="0" sz="2900" spc="-260" i="1">
                <a:solidFill>
                  <a:srgbClr val="1C1C1C"/>
                </a:solidFill>
                <a:latin typeface="Cambria"/>
                <a:cs typeface="Cambria"/>
              </a:rPr>
              <a:t>-- </a:t>
            </a:r>
            <a:r>
              <a:rPr dirty="0" sz="2900" spc="-120" i="1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dirty="0" sz="2900" spc="-235" i="1">
                <a:latin typeface="Cambria"/>
                <a:cs typeface="Cambria"/>
              </a:rPr>
              <a:t>2</a:t>
            </a:r>
            <a:r>
              <a:rPr dirty="0" sz="2900" spc="-235" i="1">
                <a:solidFill>
                  <a:srgbClr val="0A0A0A"/>
                </a:solidFill>
                <a:latin typeface="Cambria"/>
                <a:cs typeface="Cambria"/>
              </a:rPr>
              <a:t>'	</a:t>
            </a:r>
            <a:r>
              <a:rPr dirty="0" sz="2900" spc="-320">
                <a:latin typeface="Cambria"/>
                <a:cs typeface="Cambria"/>
              </a:rPr>
              <a:t>+	</a:t>
            </a:r>
            <a:r>
              <a:rPr dirty="0" sz="2900" spc="-235" i="1">
                <a:latin typeface="Cambria"/>
                <a:cs typeface="Cambria"/>
              </a:rPr>
              <a:t>sin	</a:t>
            </a:r>
            <a:r>
              <a:rPr dirty="0" sz="2900" spc="-210" i="1">
                <a:latin typeface="Cambria"/>
                <a:cs typeface="Cambria"/>
              </a:rPr>
              <a:t>lt</a:t>
            </a:r>
            <a:endParaRPr sz="2900">
              <a:latin typeface="Cambria"/>
              <a:cs typeface="Cambria"/>
            </a:endParaRPr>
          </a:p>
          <a:p>
            <a:pPr marL="619125">
              <a:lnSpc>
                <a:spcPct val="100000"/>
              </a:lnSpc>
              <a:spcBef>
                <a:spcPts val="1200"/>
              </a:spcBef>
              <a:tabLst>
                <a:tab pos="1736089" algn="l"/>
                <a:tab pos="2435860" algn="l"/>
              </a:tabLst>
            </a:pPr>
            <a:r>
              <a:rPr dirty="0" sz="2800" spc="-190">
                <a:latin typeface="Cambria"/>
                <a:cs typeface="Cambria"/>
              </a:rPr>
              <a:t>2^</a:t>
            </a:r>
            <a:r>
              <a:rPr dirty="0" sz="2800" spc="-70">
                <a:latin typeface="Cambria"/>
                <a:cs typeface="Cambria"/>
              </a:rPr>
              <a:t>.</a:t>
            </a:r>
            <a:r>
              <a:rPr dirty="0" sz="2800" spc="55">
                <a:latin typeface="Cambria"/>
                <a:cs typeface="Cambria"/>
              </a:rPr>
              <a:t> </a:t>
            </a:r>
            <a:r>
              <a:rPr dirty="0" sz="2800" spc="-90">
                <a:latin typeface="Cambria"/>
                <a:cs typeface="Cambria"/>
              </a:rPr>
              <a:t>f›i</a:t>
            </a:r>
            <a:r>
              <a:rPr dirty="0" sz="2800" spc="-155">
                <a:latin typeface="Cambria"/>
                <a:cs typeface="Cambria"/>
              </a:rPr>
              <a:t>2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155">
                <a:solidFill>
                  <a:srgbClr val="0A0A0A"/>
                </a:solidFill>
                <a:latin typeface="Cambria"/>
                <a:cs typeface="Cambria"/>
              </a:rPr>
              <a:t>+</a:t>
            </a:r>
            <a:r>
              <a:rPr dirty="0" sz="2800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dirty="0" sz="2800" spc="-70">
                <a:latin typeface="Cambria"/>
                <a:cs typeface="Cambria"/>
              </a:rPr>
              <a:t>'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62802" y="6091539"/>
            <a:ext cx="1734820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1182" sz="3525" spc="-150" i="1">
                <a:latin typeface="Cambria"/>
                <a:cs typeface="Cambria"/>
              </a:rPr>
              <a:t>E</a:t>
            </a:r>
            <a:r>
              <a:rPr dirty="0" baseline="1089" sz="3825" spc="-150" i="1">
                <a:latin typeface="Cambria"/>
                <a:cs typeface="Cambria"/>
              </a:rPr>
              <a:t>x,f</a:t>
            </a:r>
            <a:r>
              <a:rPr dirty="0" baseline="1089" sz="3825" spc="172" i="1">
                <a:latin typeface="Cambria"/>
                <a:cs typeface="Cambria"/>
              </a:rPr>
              <a:t> </a:t>
            </a:r>
            <a:r>
              <a:rPr dirty="0" sz="2550" spc="25" i="1">
                <a:latin typeface="Cambria"/>
                <a:cs typeface="Cambria"/>
              </a:rPr>
              <a:t>evaluate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73918" y="6260324"/>
            <a:ext cx="121856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34035" algn="l"/>
              </a:tabLst>
            </a:pPr>
            <a:r>
              <a:rPr dirty="0" sz="2550" spc="-229" i="1">
                <a:latin typeface="Cambria"/>
                <a:cs typeface="Cambria"/>
              </a:rPr>
              <a:t>!	</a:t>
            </a:r>
            <a:r>
              <a:rPr dirty="0" sz="2550" spc="-165" i="1">
                <a:latin typeface="Cambria"/>
                <a:cs typeface="Cambria"/>
              </a:rPr>
              <a:t>+cos</a:t>
            </a:r>
            <a:r>
              <a:rPr dirty="0" sz="2550" spc="-360" i="1">
                <a:latin typeface="Cambria"/>
                <a:cs typeface="Cambria"/>
              </a:rPr>
              <a:t> </a:t>
            </a:r>
            <a:r>
              <a:rPr dirty="0" baseline="13071" sz="3825" spc="-1012" i="1">
                <a:latin typeface="Cambria"/>
                <a:cs typeface="Cambria"/>
              </a:rPr>
              <a:t>2</a:t>
            </a:r>
            <a:endParaRPr baseline="13071" sz="3825">
              <a:latin typeface="Cambria"/>
              <a:cs typeface="Cambr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871798" y="6640479"/>
            <a:ext cx="300418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4545" algn="l"/>
                <a:tab pos="1408430" algn="l"/>
                <a:tab pos="2282825" algn="l"/>
              </a:tabLst>
            </a:pPr>
            <a:r>
              <a:rPr dirty="0" sz="2650" spc="-155" i="1">
                <a:latin typeface="Cambria"/>
                <a:cs typeface="Cambria"/>
              </a:rPr>
              <a:t>Let	</a:t>
            </a:r>
            <a:r>
              <a:rPr dirty="0" sz="2650" spc="25" i="1">
                <a:latin typeface="Cambria"/>
                <a:cs typeface="Cambria"/>
              </a:rPr>
              <a:t>x	</a:t>
            </a:r>
            <a:r>
              <a:rPr dirty="0" sz="2650" spc="-55">
                <a:latin typeface="Cambria"/>
                <a:cs typeface="Cambria"/>
              </a:rPr>
              <a:t>cos</a:t>
            </a:r>
            <a:r>
              <a:rPr dirty="0" sz="2650" spc="-100">
                <a:latin typeface="Cambria"/>
                <a:cs typeface="Cambria"/>
              </a:rPr>
              <a:t> </a:t>
            </a:r>
            <a:r>
              <a:rPr dirty="0" sz="2650" spc="-30">
                <a:latin typeface="Cambria"/>
                <a:cs typeface="Cambria"/>
              </a:rPr>
              <a:t>8	</a:t>
            </a:r>
            <a:r>
              <a:rPr dirty="0" sz="2650" spc="-1070">
                <a:latin typeface="Cambria"/>
                <a:cs typeface="Cambria"/>
              </a:rPr>
              <a:t>—+</a:t>
            </a:r>
            <a:r>
              <a:rPr dirty="0" sz="2650" spc="170">
                <a:latin typeface="Cambria"/>
                <a:cs typeface="Cambria"/>
              </a:rPr>
              <a:t> </a:t>
            </a:r>
            <a:r>
              <a:rPr dirty="0" sz="2650" spc="85" i="1">
                <a:latin typeface="Cambria"/>
                <a:cs typeface="Cambria"/>
              </a:rPr>
              <a:t>dx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157888" y="6481258"/>
            <a:ext cx="1872614" cy="1130935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algn="ctr" marL="78105">
              <a:lnSpc>
                <a:spcPct val="100000"/>
              </a:lnSpc>
              <a:spcBef>
                <a:spcPts val="1360"/>
              </a:spcBef>
            </a:pPr>
            <a:r>
              <a:rPr dirty="0" sz="2650" spc="-925">
                <a:solidFill>
                  <a:srgbClr val="080808"/>
                </a:solidFill>
                <a:latin typeface="Cambria"/>
                <a:cs typeface="Cambria"/>
              </a:rPr>
              <a:t>—</a:t>
            </a:r>
            <a:r>
              <a:rPr dirty="0" sz="2650" spc="-40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650" spc="5">
                <a:latin typeface="Cambria"/>
                <a:cs typeface="Cambria"/>
              </a:rPr>
              <a:t>sie </a:t>
            </a:r>
            <a:r>
              <a:rPr dirty="0" sz="2650" spc="-100" i="1">
                <a:latin typeface="Cambria"/>
                <a:cs typeface="Cambria"/>
              </a:rPr>
              <a:t>8 </a:t>
            </a:r>
            <a:r>
              <a:rPr dirty="0" sz="2650" spc="-85" i="1">
                <a:solidFill>
                  <a:srgbClr val="030303"/>
                </a:solidFill>
                <a:latin typeface="Cambria"/>
                <a:cs typeface="Cambria"/>
              </a:rPr>
              <a:t>d</a:t>
            </a:r>
            <a:r>
              <a:rPr dirty="0" sz="2650" spc="145" i="1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2650" spc="-180" i="1">
                <a:latin typeface="Cambria"/>
                <a:cs typeface="Cambria"/>
              </a:rPr>
              <a:t>8</a:t>
            </a:r>
            <a:endParaRPr sz="26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tabLst>
                <a:tab pos="1324610" algn="l"/>
              </a:tabLst>
            </a:pPr>
            <a:r>
              <a:rPr dirty="0" baseline="1089" sz="3825" spc="-44">
                <a:latin typeface="Cambria"/>
                <a:cs typeface="Cambria"/>
              </a:rPr>
              <a:t>sin </a:t>
            </a:r>
            <a:r>
              <a:rPr dirty="0" sz="2550" spc="-20">
                <a:latin typeface="Cambria"/>
                <a:cs typeface="Cambria"/>
              </a:rPr>
              <a:t>h°</a:t>
            </a:r>
            <a:r>
              <a:rPr dirty="0" sz="2550" spc="-50">
                <a:latin typeface="Cambria"/>
                <a:cs typeface="Cambria"/>
              </a:rPr>
              <a:t> </a:t>
            </a:r>
            <a:r>
              <a:rPr dirty="0" baseline="31986" sz="2475" spc="15">
                <a:latin typeface="Cambria"/>
                <a:cs typeface="Cambria"/>
              </a:rPr>
              <a:t>1</a:t>
            </a:r>
            <a:r>
              <a:rPr dirty="0" baseline="31986" sz="2475" spc="-89">
                <a:latin typeface="Cambria"/>
                <a:cs typeface="Cambria"/>
              </a:rPr>
              <a:t> </a:t>
            </a:r>
            <a:r>
              <a:rPr dirty="0" baseline="1089" sz="3825" spc="89">
                <a:latin typeface="Cambria"/>
                <a:cs typeface="Cambria"/>
              </a:rPr>
              <a:t>x	</a:t>
            </a:r>
            <a:r>
              <a:rPr dirty="0" baseline="1089" sz="3825" spc="97">
                <a:latin typeface="Cambria"/>
                <a:cs typeface="Cambria"/>
              </a:rPr>
              <a:t>4</a:t>
            </a:r>
            <a:r>
              <a:rPr dirty="0" baseline="1089" sz="3825" spc="540">
                <a:latin typeface="Cambria"/>
                <a:cs typeface="Cambria"/>
              </a:rPr>
              <a:t> </a:t>
            </a:r>
            <a:r>
              <a:rPr dirty="0" baseline="1089" sz="3825" spc="165">
                <a:latin typeface="Cambria"/>
                <a:cs typeface="Cambria"/>
              </a:rPr>
              <a:t>c</a:t>
            </a:r>
            <a:endParaRPr baseline="1089" sz="3825">
              <a:latin typeface="Cambria"/>
              <a:cs typeface="Cambr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071057" y="8641757"/>
            <a:ext cx="2801620" cy="1342390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1956435" algn="l"/>
              </a:tabLst>
            </a:pPr>
            <a:r>
              <a:rPr dirty="0" sz="2800" spc="-250" i="1">
                <a:latin typeface="Cambria"/>
                <a:cs typeface="Cambria"/>
              </a:rPr>
              <a:t>Exp</a:t>
            </a:r>
            <a:r>
              <a:rPr dirty="0" sz="2800" spc="-295" i="1">
                <a:latin typeface="Cambria"/>
                <a:cs typeface="Cambria"/>
              </a:rPr>
              <a:t> </a:t>
            </a:r>
            <a:r>
              <a:rPr dirty="0" sz="2800" spc="-215" i="1">
                <a:latin typeface="Cambria"/>
                <a:cs typeface="Cambria"/>
              </a:rPr>
              <a:t>Find	</a:t>
            </a:r>
            <a:r>
              <a:rPr dirty="0" sz="2800" spc="-130" i="1">
                <a:latin typeface="Cambria"/>
                <a:cs typeface="Cambria"/>
              </a:rPr>
              <a:t>’”'</a:t>
            </a:r>
            <a:endParaRPr sz="2800">
              <a:latin typeface="Cambria"/>
              <a:cs typeface="Cambria"/>
            </a:endParaRPr>
          </a:p>
          <a:p>
            <a:pPr marL="677545">
              <a:lnSpc>
                <a:spcPct val="100000"/>
              </a:lnSpc>
              <a:spcBef>
                <a:spcPts val="1870"/>
              </a:spcBef>
              <a:tabLst>
                <a:tab pos="1620520" algn="l"/>
              </a:tabLst>
            </a:pPr>
            <a:r>
              <a:rPr dirty="0" sz="2700" spc="25">
                <a:latin typeface="Times New Roman"/>
                <a:cs typeface="Times New Roman"/>
              </a:rPr>
              <a:t>since	</a:t>
            </a:r>
            <a:r>
              <a:rPr dirty="0" sz="2700" spc="-30">
                <a:latin typeface="Times New Roman"/>
                <a:cs typeface="Times New Roman"/>
              </a:rPr>
              <a:t>cos</a:t>
            </a:r>
            <a:r>
              <a:rPr dirty="0" sz="2700" spc="-200">
                <a:latin typeface="Times New Roman"/>
                <a:cs typeface="Times New Roman"/>
              </a:rPr>
              <a:t> </a:t>
            </a:r>
            <a:r>
              <a:rPr dirty="0" sz="2700" spc="145">
                <a:latin typeface="Times New Roman"/>
                <a:cs typeface="Times New Roman"/>
              </a:rPr>
              <a:t>h*'x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274516" y="9379259"/>
            <a:ext cx="2963545" cy="1191895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739140" algn="l"/>
                <a:tab pos="1322070" algn="l"/>
                <a:tab pos="2017395" algn="l"/>
              </a:tabLst>
            </a:pPr>
            <a:r>
              <a:rPr dirty="0" sz="2700" spc="65">
                <a:latin typeface="Times New Roman"/>
                <a:cs typeface="Times New Roman"/>
              </a:rPr>
              <a:t>ln(</a:t>
            </a:r>
            <a:r>
              <a:rPr dirty="0" sz="2700" spc="-114">
                <a:latin typeface="Times New Roman"/>
                <a:cs typeface="Times New Roman"/>
              </a:rPr>
              <a:t> </a:t>
            </a:r>
            <a:r>
              <a:rPr dirty="0" sz="2700" spc="50">
                <a:latin typeface="Times New Roman"/>
                <a:cs typeface="Times New Roman"/>
              </a:rPr>
              <a:t>i	</a:t>
            </a:r>
            <a:r>
              <a:rPr dirty="0" sz="2700" spc="105">
                <a:latin typeface="Times New Roman"/>
                <a:cs typeface="Times New Roman"/>
              </a:rPr>
              <a:t>+	</a:t>
            </a:r>
            <a:r>
              <a:rPr dirty="0" sz="2700" spc="-165">
                <a:latin typeface="Times New Roman"/>
                <a:cs typeface="Times New Roman"/>
              </a:rPr>
              <a:t>x*	1</a:t>
            </a:r>
            <a:r>
              <a:rPr dirty="0" sz="2700" spc="150">
                <a:latin typeface="Times New Roman"/>
                <a:cs typeface="Times New Roman"/>
              </a:rPr>
              <a:t> </a:t>
            </a:r>
            <a:r>
              <a:rPr dirty="0" sz="2700" spc="-11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715645">
              <a:lnSpc>
                <a:spcPct val="100000"/>
              </a:lnSpc>
              <a:spcBef>
                <a:spcPts val="1325"/>
              </a:spcBef>
              <a:tabLst>
                <a:tab pos="1510665" algn="l"/>
                <a:tab pos="2218055" algn="l"/>
              </a:tabLst>
            </a:pPr>
            <a:r>
              <a:rPr dirty="0" sz="2750" spc="-75">
                <a:latin typeface="Times New Roman"/>
                <a:cs typeface="Times New Roman"/>
              </a:rPr>
              <a:t>lx	</a:t>
            </a:r>
            <a:r>
              <a:rPr dirty="0" sz="2750" spc="60">
                <a:latin typeface="Times New Roman"/>
                <a:cs typeface="Times New Roman"/>
              </a:rPr>
              <a:t>1)	</a:t>
            </a:r>
            <a:r>
              <a:rPr dirty="0" sz="2750" spc="-170">
                <a:latin typeface="Times New Roman"/>
                <a:cs typeface="Times New Roman"/>
              </a:rPr>
              <a:t>In</a:t>
            </a:r>
            <a:r>
              <a:rPr dirty="0" sz="2750" spc="-185">
                <a:latin typeface="Times New Roman"/>
                <a:cs typeface="Times New Roman"/>
              </a:rPr>
              <a:t> </a:t>
            </a:r>
            <a:r>
              <a:rPr dirty="0" sz="2750" spc="5">
                <a:latin typeface="Times New Roman"/>
                <a:cs typeface="Times New Roman"/>
              </a:rPr>
              <a:t>x)]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209580" y="12539989"/>
            <a:ext cx="316865" cy="29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120">
                <a:latin typeface="Cambria"/>
                <a:cs typeface="Cambria"/>
              </a:rPr>
              <a:t>1</a:t>
            </a:r>
            <a:r>
              <a:rPr dirty="0" sz="1750" spc="-180">
                <a:latin typeface="Cambria"/>
                <a:cs typeface="Cambria"/>
              </a:rPr>
              <a:t>-I-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97528" y="3603012"/>
            <a:ext cx="669290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00" spc="20">
                <a:latin typeface="Cambria"/>
                <a:cs typeface="Cambria"/>
              </a:rPr>
              <a:t>(2z</a:t>
            </a:r>
            <a:r>
              <a:rPr dirty="0" sz="2800" spc="20">
                <a:latin typeface="Cambria"/>
                <a:cs typeface="Cambria"/>
              </a:rPr>
              <a:t>)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797168" y="14287090"/>
            <a:ext cx="19431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40">
                <a:latin typeface="Cambria"/>
                <a:cs typeface="Cambria"/>
              </a:rPr>
              <a:t>y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444183" y="14315222"/>
            <a:ext cx="149669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193165" algn="l"/>
              </a:tabLst>
            </a:pPr>
            <a:r>
              <a:rPr dirty="0" sz="2550">
                <a:latin typeface="Cambria"/>
                <a:cs typeface="Cambria"/>
              </a:rPr>
              <a:t>tan*</a:t>
            </a:r>
            <a:r>
              <a:rPr dirty="0" sz="2550" spc="-35">
                <a:latin typeface="Cambria"/>
                <a:cs typeface="Cambria"/>
              </a:rPr>
              <a:t> </a:t>
            </a:r>
            <a:r>
              <a:rPr dirty="0" baseline="35353" sz="2475" spc="7">
                <a:latin typeface="Cambria"/>
                <a:cs typeface="Cambria"/>
              </a:rPr>
              <a:t>l </a:t>
            </a:r>
            <a:r>
              <a:rPr dirty="0" baseline="35353" sz="2475" spc="359">
                <a:latin typeface="Cambria"/>
                <a:cs typeface="Cambria"/>
              </a:rPr>
              <a:t> </a:t>
            </a:r>
            <a:r>
              <a:rPr dirty="0" baseline="4357" sz="3825" spc="-37">
                <a:latin typeface="Cambria"/>
                <a:cs typeface="Cambria"/>
              </a:rPr>
              <a:t>x	</a:t>
            </a:r>
            <a:r>
              <a:rPr dirty="0" baseline="4357" sz="3825" spc="-60">
                <a:latin typeface="Cambria"/>
                <a:cs typeface="Cambria"/>
              </a:rPr>
              <a:t>m</a:t>
            </a:r>
            <a:endParaRPr baseline="4357" sz="3825">
              <a:latin typeface="Cambria"/>
              <a:cs typeface="Cambri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660062" y="14237205"/>
            <a:ext cx="1860550" cy="931544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25"/>
              </a:spcBef>
              <a:tabLst>
                <a:tab pos="1080135" algn="l"/>
              </a:tabLst>
            </a:pPr>
            <a:r>
              <a:rPr dirty="0" sz="2550" spc="-45">
                <a:latin typeface="Cambria"/>
                <a:cs typeface="Cambria"/>
              </a:rPr>
              <a:t>ta</a:t>
            </a:r>
            <a:r>
              <a:rPr dirty="0" sz="2550" spc="-55">
                <a:latin typeface="Cambria"/>
                <a:cs typeface="Cambria"/>
              </a:rPr>
              <a:t>n</a:t>
            </a:r>
            <a:r>
              <a:rPr dirty="0" sz="2550" spc="-100">
                <a:latin typeface="Cambria"/>
                <a:cs typeface="Cambria"/>
              </a:rPr>
              <a:t> </a:t>
            </a:r>
            <a:r>
              <a:rPr dirty="0" sz="2550" spc="40">
                <a:latin typeface="Cambria"/>
                <a:cs typeface="Cambria"/>
              </a:rPr>
              <a:t>y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25">
                <a:latin typeface="Cambria"/>
                <a:cs typeface="Cambria"/>
              </a:rPr>
              <a:t>x</a:t>
            </a:r>
            <a:endParaRPr sz="2550">
              <a:latin typeface="Cambria"/>
              <a:cs typeface="Cambria"/>
            </a:endParaRPr>
          </a:p>
          <a:p>
            <a:pPr algn="r" marR="5080">
              <a:lnSpc>
                <a:spcPct val="100000"/>
              </a:lnSpc>
              <a:spcBef>
                <a:spcPts val="409"/>
              </a:spcBef>
              <a:tabLst>
                <a:tab pos="968375" algn="l"/>
                <a:tab pos="1664335" algn="l"/>
              </a:tabLst>
            </a:pPr>
            <a:r>
              <a:rPr dirty="0" sz="2700" spc="125">
                <a:latin typeface="Cambria"/>
                <a:cs typeface="Cambria"/>
              </a:rPr>
              <a:t>sec</a:t>
            </a:r>
            <a:r>
              <a:rPr dirty="0" sz="2700" spc="65">
                <a:latin typeface="Cambria"/>
                <a:cs typeface="Cambria"/>
              </a:rPr>
              <a:t>'</a:t>
            </a:r>
            <a:r>
              <a:rPr dirty="0" sz="2700" spc="-165">
                <a:latin typeface="Cambria"/>
                <a:cs typeface="Cambria"/>
              </a:rPr>
              <a:t> </a:t>
            </a:r>
            <a:r>
              <a:rPr dirty="0" sz="2700" spc="-35">
                <a:latin typeface="Cambria"/>
                <a:cs typeface="Cambria"/>
              </a:rPr>
              <a:t>y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125">
                <a:latin typeface="Cambria"/>
                <a:cs typeface="Cambria"/>
              </a:rPr>
              <a:t>y</a:t>
            </a:r>
            <a:r>
              <a:rPr dirty="0" sz="2700" spc="55">
                <a:latin typeface="Cambria"/>
                <a:cs typeface="Cambria"/>
              </a:rPr>
              <a:t>’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155">
                <a:latin typeface="Cambria"/>
                <a:cs typeface="Cambria"/>
              </a:rPr>
              <a:t>1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568567" y="15298886"/>
            <a:ext cx="821055" cy="3810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00" spc="55">
                <a:latin typeface="Calibri"/>
                <a:cs typeface="Calibri"/>
              </a:rPr>
              <a:t>Cos*</a:t>
            </a:r>
            <a:r>
              <a:rPr dirty="0" sz="2300" spc="-155">
                <a:latin typeface="Calibri"/>
                <a:cs typeface="Calibri"/>
              </a:rPr>
              <a:t> </a:t>
            </a:r>
            <a:r>
              <a:rPr dirty="0" sz="2300" spc="55">
                <a:latin typeface="Calibri"/>
                <a:cs typeface="Calibri"/>
              </a:rPr>
              <a:t>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420204" y="16345713"/>
            <a:ext cx="1125220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00" spc="-65">
                <a:latin typeface="Cambria"/>
                <a:cs typeface="Cambria"/>
              </a:rPr>
              <a:t>sin </a:t>
            </a:r>
            <a:r>
              <a:rPr dirty="0" sz="2700" spc="-35">
                <a:latin typeface="Cambria"/>
                <a:cs typeface="Cambria"/>
              </a:rPr>
              <a:t>y </a:t>
            </a:r>
            <a:r>
              <a:rPr dirty="0" sz="2700" spc="-25">
                <a:latin typeface="Cambria"/>
                <a:cs typeface="Cambria"/>
              </a:rPr>
              <a:t>)</a:t>
            </a:r>
            <a:r>
              <a:rPr dirty="0" sz="2700" spc="-85">
                <a:latin typeface="Cambria"/>
                <a:cs typeface="Cambria"/>
              </a:rPr>
              <a:t> </a:t>
            </a:r>
            <a:r>
              <a:rPr dirty="0" sz="2700" spc="35">
                <a:latin typeface="Cambria"/>
                <a:cs typeface="Cambria"/>
              </a:rPr>
              <a:t>y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252645" y="16800754"/>
            <a:ext cx="217551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750" spc="-35">
                <a:latin typeface="Times New Roman"/>
                <a:cs typeface="Times New Roman"/>
              </a:rPr>
              <a:t>sin</a:t>
            </a:r>
            <a:r>
              <a:rPr dirty="0" sz="2750" spc="-160">
                <a:latin typeface="Times New Roman"/>
                <a:cs typeface="Times New Roman"/>
              </a:rPr>
              <a:t> </a:t>
            </a:r>
            <a:r>
              <a:rPr dirty="0" sz="2750" spc="30">
                <a:latin typeface="Times New Roman"/>
                <a:cs typeface="Times New Roman"/>
              </a:rPr>
              <a:t>y</a:t>
            </a:r>
            <a:r>
              <a:rPr dirty="0" sz="2750" spc="-165">
                <a:latin typeface="Times New Roman"/>
                <a:cs typeface="Times New Roman"/>
              </a:rPr>
              <a:t> </a:t>
            </a:r>
            <a:r>
              <a:rPr dirty="0" sz="2750" spc="65">
                <a:latin typeface="Times New Roman"/>
                <a:cs typeface="Times New Roman"/>
              </a:rPr>
              <a:t>)</a:t>
            </a:r>
            <a:r>
              <a:rPr dirty="0" sz="2750" spc="30">
                <a:latin typeface="Times New Roman"/>
                <a:cs typeface="Times New Roman"/>
              </a:rPr>
              <a:t> </a:t>
            </a:r>
            <a:r>
              <a:rPr dirty="0" sz="2750" spc="65">
                <a:latin typeface="Times New Roman"/>
                <a:cs typeface="Times New Roman"/>
              </a:rPr>
              <a:t>(</a:t>
            </a:r>
            <a:r>
              <a:rPr dirty="0" sz="2750" spc="-45">
                <a:latin typeface="Times New Roman"/>
                <a:cs typeface="Times New Roman"/>
              </a:rPr>
              <a:t> </a:t>
            </a:r>
            <a:r>
              <a:rPr dirty="0" sz="2750" spc="-60">
                <a:latin typeface="Times New Roman"/>
                <a:cs typeface="Times New Roman"/>
              </a:rPr>
              <a:t>cos</a:t>
            </a:r>
            <a:r>
              <a:rPr dirty="0" sz="2750" spc="-440">
                <a:latin typeface="Times New Roman"/>
                <a:cs typeface="Times New Roman"/>
              </a:rPr>
              <a:t> </a:t>
            </a:r>
            <a:r>
              <a:rPr dirty="0" baseline="30701" sz="2850" spc="-60">
                <a:latin typeface="Times New Roman"/>
                <a:cs typeface="Times New Roman"/>
              </a:rPr>
              <a:t>2</a:t>
            </a:r>
            <a:r>
              <a:rPr dirty="0" baseline="30701" sz="2850" spc="157">
                <a:latin typeface="Times New Roman"/>
                <a:cs typeface="Times New Roman"/>
              </a:rPr>
              <a:t> </a:t>
            </a:r>
            <a:r>
              <a:rPr dirty="0" sz="2750" spc="5">
                <a:latin typeface="Times New Roman"/>
                <a:cs typeface="Times New Roman"/>
              </a:rPr>
              <a:t>y)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270755" y="15442386"/>
            <a:ext cx="3028315" cy="294894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158875">
              <a:lnSpc>
                <a:spcPct val="100000"/>
              </a:lnSpc>
              <a:spcBef>
                <a:spcPts val="405"/>
              </a:spcBef>
            </a:pPr>
            <a:r>
              <a:rPr dirty="0" sz="2300" spc="-120">
                <a:latin typeface="Calibri"/>
                <a:cs typeface="Calibri"/>
              </a:rPr>
              <a:t>sec*</a:t>
            </a:r>
            <a:r>
              <a:rPr dirty="0" sz="2300" spc="-200">
                <a:latin typeface="Calibri"/>
                <a:cs typeface="Calibri"/>
              </a:rPr>
              <a:t> </a:t>
            </a:r>
            <a:r>
              <a:rPr dirty="0" sz="2300" spc="-30">
                <a:latin typeface="Calibri"/>
                <a:cs typeface="Calibri"/>
              </a:rPr>
              <a:t>y</a:t>
            </a:r>
            <a:endParaRPr sz="2300">
              <a:latin typeface="Calibri"/>
              <a:cs typeface="Calibri"/>
            </a:endParaRPr>
          </a:p>
          <a:p>
            <a:pPr marL="386715">
              <a:lnSpc>
                <a:spcPct val="100000"/>
              </a:lnSpc>
              <a:spcBef>
                <a:spcPts val="325"/>
              </a:spcBef>
              <a:tabLst>
                <a:tab pos="1083310" algn="l"/>
              </a:tabLst>
            </a:pPr>
            <a:r>
              <a:rPr dirty="0" sz="2650" spc="35">
                <a:latin typeface="Calibri"/>
                <a:cs typeface="Calibri"/>
              </a:rPr>
              <a:t>y’	</a:t>
            </a:r>
            <a:r>
              <a:rPr dirty="0" sz="2650" spc="30">
                <a:latin typeface="Calibri"/>
                <a:cs typeface="Calibri"/>
              </a:rPr>
              <a:t>[</a:t>
            </a:r>
            <a:r>
              <a:rPr dirty="0" sz="2650">
                <a:latin typeface="Calibri"/>
                <a:cs typeface="Calibri"/>
              </a:rPr>
              <a:t> </a:t>
            </a:r>
            <a:r>
              <a:rPr dirty="0" sz="2650" spc="185">
                <a:latin typeface="Calibri"/>
                <a:cs typeface="Calibri"/>
              </a:rPr>
              <a:t>cosy]</a:t>
            </a:r>
            <a:r>
              <a:rPr dirty="0" sz="2200" spc="185">
                <a:latin typeface="Calibri"/>
                <a:cs typeface="Calibri"/>
              </a:rPr>
              <a:t>^</a:t>
            </a:r>
            <a:endParaRPr sz="22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535"/>
              </a:spcBef>
              <a:tabLst>
                <a:tab pos="1205230" algn="l"/>
              </a:tabLst>
            </a:pPr>
            <a:r>
              <a:rPr dirty="0" sz="2700" spc="-70">
                <a:latin typeface="Cambria"/>
                <a:cs typeface="Cambria"/>
              </a:rPr>
              <a:t>y”	</a:t>
            </a:r>
            <a:r>
              <a:rPr dirty="0" sz="2700" spc="70">
                <a:latin typeface="Cambria"/>
                <a:cs typeface="Cambria"/>
              </a:rPr>
              <a:t>2 </a:t>
            </a:r>
            <a:r>
              <a:rPr dirty="0" sz="2700" spc="-15">
                <a:latin typeface="Cambria"/>
                <a:cs typeface="Cambria"/>
              </a:rPr>
              <a:t>[ </a:t>
            </a:r>
            <a:r>
              <a:rPr dirty="0" sz="2700" spc="-125">
                <a:latin typeface="Cambria"/>
                <a:cs typeface="Cambria"/>
              </a:rPr>
              <a:t>cos </a:t>
            </a:r>
            <a:r>
              <a:rPr dirty="0" sz="2700" spc="-114">
                <a:latin typeface="Cambria"/>
                <a:cs typeface="Cambria"/>
              </a:rPr>
              <a:t>y </a:t>
            </a:r>
            <a:r>
              <a:rPr dirty="0" sz="2700" spc="-130">
                <a:latin typeface="Cambria"/>
                <a:cs typeface="Cambria"/>
              </a:rPr>
              <a:t>)</a:t>
            </a:r>
            <a:r>
              <a:rPr dirty="0" sz="2700" spc="-60">
                <a:latin typeface="Cambria"/>
                <a:cs typeface="Cambria"/>
              </a:rPr>
              <a:t> </a:t>
            </a:r>
            <a:r>
              <a:rPr dirty="0" sz="2700" spc="85">
                <a:latin typeface="Cambria"/>
                <a:cs typeface="Cambria"/>
              </a:rPr>
              <a:t>(</a:t>
            </a:r>
            <a:endParaRPr sz="2700">
              <a:latin typeface="Cambria"/>
              <a:cs typeface="Cambria"/>
            </a:endParaRPr>
          </a:p>
          <a:p>
            <a:pPr marL="278130">
              <a:lnSpc>
                <a:spcPct val="100000"/>
              </a:lnSpc>
              <a:spcBef>
                <a:spcPts val="365"/>
              </a:spcBef>
              <a:tabLst>
                <a:tab pos="1077595" algn="l"/>
              </a:tabLst>
            </a:pPr>
            <a:r>
              <a:rPr dirty="0" sz="2750" spc="-50">
                <a:latin typeface="Times New Roman"/>
                <a:cs typeface="Times New Roman"/>
              </a:rPr>
              <a:t>y	</a:t>
            </a:r>
            <a:r>
              <a:rPr dirty="0" sz="2750" spc="-35">
                <a:latin typeface="Times New Roman"/>
                <a:cs typeface="Times New Roman"/>
              </a:rPr>
              <a:t>I </a:t>
            </a:r>
            <a:r>
              <a:rPr dirty="0" sz="2750" spc="95">
                <a:latin typeface="Times New Roman"/>
                <a:cs typeface="Times New Roman"/>
              </a:rPr>
              <a:t>[ </a:t>
            </a:r>
            <a:r>
              <a:rPr dirty="0" sz="2750" spc="-110">
                <a:latin typeface="Times New Roman"/>
                <a:cs typeface="Times New Roman"/>
              </a:rPr>
              <a:t>cos </a:t>
            </a:r>
            <a:r>
              <a:rPr dirty="0" sz="2750" spc="-50">
                <a:latin typeface="Times New Roman"/>
                <a:cs typeface="Times New Roman"/>
              </a:rPr>
              <a:t>y </a:t>
            </a:r>
            <a:r>
              <a:rPr dirty="0" sz="2750" spc="-25">
                <a:latin typeface="Times New Roman"/>
                <a:cs typeface="Times New Roman"/>
              </a:rPr>
              <a:t>]</a:t>
            </a:r>
            <a:r>
              <a:rPr dirty="0" sz="2750" spc="-45">
                <a:latin typeface="Times New Roman"/>
                <a:cs typeface="Times New Roman"/>
              </a:rPr>
              <a:t> </a:t>
            </a:r>
            <a:r>
              <a:rPr dirty="0" sz="2750" spc="65">
                <a:latin typeface="Times New Roman"/>
                <a:cs typeface="Times New Roman"/>
              </a:rPr>
              <a:t>(</a:t>
            </a:r>
            <a:endParaRPr sz="2750">
              <a:latin typeface="Times New Roman"/>
              <a:cs typeface="Times New Roman"/>
            </a:endParaRPr>
          </a:p>
          <a:p>
            <a:pPr marL="323850" indent="-311785">
              <a:lnSpc>
                <a:spcPct val="100000"/>
              </a:lnSpc>
              <a:spcBef>
                <a:spcPts val="590"/>
              </a:spcBef>
              <a:buChar char="•"/>
              <a:tabLst>
                <a:tab pos="323850" algn="l"/>
                <a:tab pos="324485" algn="l"/>
                <a:tab pos="1431290" algn="l"/>
                <a:tab pos="2560320" algn="l"/>
              </a:tabLst>
            </a:pPr>
            <a:r>
              <a:rPr dirty="0" sz="2550" spc="50">
                <a:latin typeface="Cambria"/>
                <a:cs typeface="Cambria"/>
              </a:rPr>
              <a:t>y</a:t>
            </a:r>
            <a:r>
              <a:rPr dirty="0" sz="2550" spc="40">
                <a:latin typeface="Cambria"/>
                <a:cs typeface="Cambria"/>
              </a:rPr>
              <a:t>”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40">
                <a:latin typeface="Cambria"/>
                <a:cs typeface="Cambria"/>
              </a:rPr>
              <a:t>2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165">
                <a:latin typeface="Cambria"/>
                <a:cs typeface="Cambria"/>
              </a:rPr>
              <a:t> </a:t>
            </a:r>
            <a:r>
              <a:rPr dirty="0" sz="2550" spc="-40">
                <a:latin typeface="Cambria"/>
                <a:cs typeface="Cambria"/>
              </a:rPr>
              <a:t>si</a:t>
            </a:r>
            <a:r>
              <a:rPr dirty="0" sz="2550" spc="-55">
                <a:latin typeface="Cambria"/>
                <a:cs typeface="Cambria"/>
              </a:rPr>
              <a:t>n</a:t>
            </a:r>
            <a:r>
              <a:rPr dirty="0" sz="2550" spc="-30">
                <a:latin typeface="Cambria"/>
                <a:cs typeface="Cambria"/>
              </a:rPr>
              <a:t> </a:t>
            </a:r>
            <a:r>
              <a:rPr dirty="0" sz="2550" spc="40">
                <a:latin typeface="Cambria"/>
                <a:cs typeface="Cambria"/>
              </a:rPr>
              <a:t>y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5">
                <a:latin typeface="Cambria"/>
                <a:cs typeface="Cambria"/>
              </a:rPr>
              <a:t>cos</a:t>
            </a:r>
            <a:endParaRPr sz="2550">
              <a:latin typeface="Cambria"/>
              <a:cs typeface="Cambria"/>
            </a:endParaRPr>
          </a:p>
          <a:p>
            <a:pPr marL="1123950">
              <a:lnSpc>
                <a:spcPct val="100000"/>
              </a:lnSpc>
              <a:spcBef>
                <a:spcPts val="2055"/>
              </a:spcBef>
            </a:pPr>
            <a:r>
              <a:rPr dirty="0" sz="2750" spc="-75">
                <a:latin typeface="Cambria"/>
                <a:cs typeface="Cambria"/>
              </a:rPr>
              <a:t>80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756270" y="13804050"/>
            <a:ext cx="605790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50" spc="-55" i="1">
                <a:latin typeface="Cambria"/>
                <a:cs typeface="Cambria"/>
              </a:rPr>
              <a:t>then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607569" y="13804050"/>
            <a:ext cx="198310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4020" algn="l"/>
                <a:tab pos="798195" algn="l"/>
                <a:tab pos="1322705" algn="l"/>
                <a:tab pos="1840864" algn="l"/>
              </a:tabLst>
            </a:pPr>
            <a:r>
              <a:rPr dirty="0" sz="2550" spc="-60">
                <a:latin typeface="Cambria"/>
                <a:cs typeface="Cambria"/>
              </a:rPr>
              <a:t>y</a:t>
            </a:r>
            <a:r>
              <a:rPr dirty="0" sz="2550" spc="-40">
                <a:latin typeface="Cambria"/>
                <a:cs typeface="Cambria"/>
              </a:rPr>
              <a:t>”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969" strike="sngStrike">
                <a:latin typeface="Cambria"/>
                <a:cs typeface="Cambria"/>
              </a:rPr>
              <a:t>—</a:t>
            </a:r>
            <a:r>
              <a:rPr dirty="0" sz="2550" strike="noStrike">
                <a:latin typeface="Cambria"/>
                <a:cs typeface="Cambria"/>
              </a:rPr>
              <a:t>	</a:t>
            </a:r>
            <a:r>
              <a:rPr dirty="0" sz="2550" spc="-420" strike="noStrike">
                <a:latin typeface="Cambria"/>
                <a:cs typeface="Cambria"/>
              </a:rPr>
              <a:t>—2</a:t>
            </a:r>
            <a:r>
              <a:rPr dirty="0" sz="2550" strike="noStrike">
                <a:latin typeface="Cambria"/>
                <a:cs typeface="Cambria"/>
              </a:rPr>
              <a:t>	</a:t>
            </a:r>
            <a:r>
              <a:rPr dirty="0" sz="2550" spc="-195" strike="noStrike">
                <a:latin typeface="Cambria"/>
                <a:cs typeface="Cambria"/>
              </a:rPr>
              <a:t>si</a:t>
            </a:r>
            <a:r>
              <a:rPr dirty="0" sz="2550" spc="-300" strike="noStrike">
                <a:latin typeface="Cambria"/>
                <a:cs typeface="Cambria"/>
              </a:rPr>
              <a:t>n</a:t>
            </a:r>
            <a:r>
              <a:rPr dirty="0" sz="2550" strike="noStrike">
                <a:latin typeface="Cambria"/>
                <a:cs typeface="Cambria"/>
              </a:rPr>
              <a:t>	</a:t>
            </a:r>
            <a:r>
              <a:rPr dirty="0" sz="2550" spc="-275" strike="noStrike">
                <a:latin typeface="Cambria"/>
                <a:cs typeface="Cambria"/>
              </a:rPr>
              <a:t>y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781693" y="13832180"/>
            <a:ext cx="952500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41020" algn="l"/>
              </a:tabLst>
            </a:pPr>
            <a:r>
              <a:rPr dirty="0" sz="2550" spc="-254">
                <a:latin typeface="Cambria"/>
                <a:cs typeface="Cambria"/>
              </a:rPr>
              <a:t>cos	</a:t>
            </a:r>
            <a:r>
              <a:rPr dirty="0" baseline="19607" sz="3825" spc="-637">
                <a:latin typeface="Cambria"/>
                <a:cs typeface="Cambria"/>
              </a:rPr>
              <a:t>h</a:t>
            </a:r>
            <a:r>
              <a:rPr dirty="0" baseline="19607" sz="3825" spc="-525">
                <a:latin typeface="Cambria"/>
                <a:cs typeface="Cambria"/>
              </a:rPr>
              <a:t> </a:t>
            </a:r>
            <a:r>
              <a:rPr dirty="0" baseline="4357" sz="3825" spc="165">
                <a:latin typeface="Cambria"/>
                <a:cs typeface="Cambria"/>
              </a:rPr>
              <a:t>y</a:t>
            </a:r>
            <a:endParaRPr baseline="4357" sz="3825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379" y="724236"/>
            <a:ext cx="12259661" cy="17940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30986" y="34902"/>
            <a:ext cx="488641" cy="20069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41653" y="10723931"/>
            <a:ext cx="218143" cy="453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40573" y="19912133"/>
            <a:ext cx="9013687" cy="191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59139"/>
            <a:ext cx="122160" cy="138477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9816150"/>
            <a:ext cx="671881" cy="287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26582" y="4903864"/>
            <a:ext cx="183240" cy="235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50531" y="3219797"/>
            <a:ext cx="479915" cy="30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59257" y="5104556"/>
            <a:ext cx="95983" cy="1396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85990" y="8333079"/>
            <a:ext cx="1343763" cy="2879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341653" y="9973518"/>
            <a:ext cx="226869" cy="20418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29754" y="3472843"/>
            <a:ext cx="532270" cy="305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92506" y="9633214"/>
            <a:ext cx="2984202" cy="5497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18953" y="3551375"/>
            <a:ext cx="488641" cy="1657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298023" y="14458546"/>
            <a:ext cx="218143" cy="5584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50405" y="2726212"/>
            <a:ext cx="2196465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541020" algn="l"/>
              </a:tabLst>
            </a:pPr>
            <a:r>
              <a:rPr dirty="0" sz="2450" spc="-100" i="1">
                <a:latin typeface="Times New Roman"/>
                <a:cs typeface="Times New Roman"/>
              </a:rPr>
              <a:t>Let	</a:t>
            </a:r>
            <a:r>
              <a:rPr dirty="0" sz="2450" spc="65" i="1">
                <a:latin typeface="Times New Roman"/>
                <a:cs typeface="Times New Roman"/>
              </a:rPr>
              <a:t>y </a:t>
            </a:r>
            <a:r>
              <a:rPr dirty="0" sz="2450" spc="35" i="1">
                <a:solidFill>
                  <a:srgbClr val="131313"/>
                </a:solidFill>
                <a:latin typeface="Times New Roman"/>
                <a:cs typeface="Times New Roman"/>
              </a:rPr>
              <a:t>-- </a:t>
            </a:r>
            <a:r>
              <a:rPr dirty="0" sz="2450" spc="40">
                <a:latin typeface="Times New Roman"/>
                <a:cs typeface="Times New Roman"/>
              </a:rPr>
              <a:t>cos</a:t>
            </a:r>
            <a:r>
              <a:rPr dirty="0" sz="2450" spc="55">
                <a:latin typeface="Times New Roman"/>
                <a:cs typeface="Times New Roman"/>
              </a:rPr>
              <a:t> </a:t>
            </a:r>
            <a:r>
              <a:rPr dirty="0" baseline="-2267" sz="3675" spc="165">
                <a:latin typeface="Times New Roman"/>
                <a:cs typeface="Times New Roman"/>
              </a:rPr>
              <a:t>*</a:t>
            </a:r>
            <a:r>
              <a:rPr dirty="0" baseline="27777" sz="2550" spc="165">
                <a:latin typeface="Times New Roman"/>
                <a:cs typeface="Times New Roman"/>
              </a:rPr>
              <a:t>l </a:t>
            </a:r>
            <a:r>
              <a:rPr dirty="0" baseline="-2267" sz="3675" spc="75">
                <a:latin typeface="Times New Roman"/>
                <a:cs typeface="Times New Roman"/>
              </a:rPr>
              <a:t>x</a:t>
            </a:r>
            <a:endParaRPr baseline="-2267" sz="367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7121" y="5000235"/>
            <a:ext cx="152400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55">
                <a:latin typeface="Cambria"/>
                <a:cs typeface="Cambria"/>
              </a:rPr>
              <a:t>2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25877" y="5941587"/>
            <a:ext cx="1929764" cy="110871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1315"/>
              </a:spcBef>
            </a:pPr>
            <a:r>
              <a:rPr dirty="0" sz="2500" spc="-80" i="1">
                <a:latin typeface="Times New Roman"/>
                <a:cs typeface="Times New Roman"/>
              </a:rPr>
              <a:t>Ex:/’prove</a:t>
            </a:r>
            <a:r>
              <a:rPr dirty="0" sz="2500" spc="65" i="1">
                <a:latin typeface="Times New Roman"/>
                <a:cs typeface="Times New Roman"/>
              </a:rPr>
              <a:t> thnt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  <a:tabLst>
                <a:tab pos="723900" algn="l"/>
                <a:tab pos="1010919" algn="l"/>
                <a:tab pos="1327150" algn="l"/>
              </a:tabLst>
            </a:pPr>
            <a:r>
              <a:rPr dirty="0" sz="2550" spc="15">
                <a:latin typeface="Calibri"/>
                <a:cs typeface="Calibri"/>
              </a:rPr>
              <a:t>Let	</a:t>
            </a:r>
            <a:r>
              <a:rPr dirty="0" sz="2550" spc="20">
                <a:latin typeface="Calibri"/>
                <a:cs typeface="Calibri"/>
              </a:rPr>
              <a:t>y	</a:t>
            </a:r>
            <a:r>
              <a:rPr dirty="0" sz="2550" spc="25">
                <a:latin typeface="Calibri"/>
                <a:cs typeface="Calibri"/>
              </a:rPr>
              <a:t>=	</a:t>
            </a:r>
            <a:r>
              <a:rPr dirty="0" sz="2550" spc="15">
                <a:latin typeface="Calibri"/>
                <a:cs typeface="Calibri"/>
              </a:rPr>
              <a:t>sin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3877" y="4714226"/>
            <a:ext cx="1565275" cy="4476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54330" algn="l"/>
              </a:tabLst>
            </a:pPr>
            <a:r>
              <a:rPr dirty="0" baseline="1010" sz="4125" spc="-60">
                <a:solidFill>
                  <a:srgbClr val="0A0A0A"/>
                </a:solidFill>
                <a:latin typeface="Cambria"/>
                <a:cs typeface="Cambria"/>
              </a:rPr>
              <a:t>=	</a:t>
            </a:r>
            <a:r>
              <a:rPr dirty="0" baseline="1010" sz="4125" spc="-615">
                <a:solidFill>
                  <a:srgbClr val="0A0A0A"/>
                </a:solidFill>
                <a:latin typeface="Cambria"/>
                <a:cs typeface="Cambria"/>
              </a:rPr>
              <a:t>-</a:t>
            </a:r>
            <a:r>
              <a:rPr dirty="0" baseline="22875" sz="3825" spc="-615">
                <a:solidFill>
                  <a:srgbClr val="0F0F0F"/>
                </a:solidFill>
                <a:latin typeface="Cambria"/>
                <a:cs typeface="Cambria"/>
              </a:rPr>
              <a:t>= </a:t>
            </a:r>
            <a:r>
              <a:rPr dirty="0" baseline="1010" sz="4125" spc="-652">
                <a:latin typeface="Cambria"/>
                <a:cs typeface="Cambria"/>
              </a:rPr>
              <a:t>—</a:t>
            </a:r>
            <a:r>
              <a:rPr dirty="0" sz="2600" spc="-434">
                <a:latin typeface="Cambria"/>
                <a:cs typeface="Cambria"/>
              </a:rPr>
              <a:t>r</a:t>
            </a:r>
            <a:r>
              <a:rPr dirty="0" baseline="1010" sz="4125" spc="-652">
                <a:latin typeface="Cambria"/>
                <a:cs typeface="Cambria"/>
              </a:rPr>
              <a:t>SHE</a:t>
            </a:r>
            <a:r>
              <a:rPr dirty="0" baseline="22875" sz="3825" spc="-652">
                <a:latin typeface="Cambria"/>
                <a:cs typeface="Cambria"/>
              </a:rPr>
              <a:t>-i</a:t>
            </a:r>
            <a:endParaRPr baseline="22875" sz="3825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00431" y="4732405"/>
            <a:ext cx="2950210" cy="425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0690" algn="l"/>
                <a:tab pos="1917700" algn="l"/>
                <a:tab pos="2545080" algn="l"/>
              </a:tabLst>
            </a:pPr>
            <a:r>
              <a:rPr dirty="0" sz="2600" spc="-495">
                <a:latin typeface="Cambria"/>
                <a:cs typeface="Cambria"/>
              </a:rPr>
              <a:t>.••</a:t>
            </a:r>
            <a:r>
              <a:rPr dirty="0" sz="2600" spc="-595">
                <a:latin typeface="Cambria"/>
                <a:cs typeface="Cambria"/>
              </a:rPr>
              <a:t>•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95">
                <a:latin typeface="Cambria"/>
                <a:cs typeface="Cambria"/>
              </a:rPr>
              <a:t>cos°</a:t>
            </a:r>
            <a:r>
              <a:rPr dirty="0" sz="2600" spc="55">
                <a:latin typeface="Cambria"/>
                <a:cs typeface="Cambria"/>
              </a:rPr>
              <a:t>'</a:t>
            </a:r>
            <a:r>
              <a:rPr dirty="0" sz="2600" spc="155">
                <a:latin typeface="Cambria"/>
                <a:cs typeface="Cambria"/>
              </a:rPr>
              <a:t> </a:t>
            </a:r>
            <a:r>
              <a:rPr dirty="0" sz="2600" spc="85">
                <a:latin typeface="Cambria"/>
                <a:cs typeface="Cambria"/>
              </a:rPr>
              <a:t>x</a:t>
            </a:r>
            <a:r>
              <a:rPr dirty="0" sz="2600" spc="220">
                <a:latin typeface="Cambria"/>
                <a:cs typeface="Cambria"/>
              </a:rPr>
              <a:t> </a:t>
            </a:r>
            <a:r>
              <a:rPr dirty="0" sz="2600" spc="100">
                <a:solidFill>
                  <a:srgbClr val="2A2A2A"/>
                </a:solidFill>
                <a:latin typeface="Cambria"/>
                <a:cs typeface="Cambria"/>
              </a:rPr>
              <a:t>=</a:t>
            </a:r>
            <a:r>
              <a:rPr dirty="0" sz="2600">
                <a:solidFill>
                  <a:srgbClr val="2A2A2A"/>
                </a:solidFill>
                <a:latin typeface="Cambria"/>
                <a:cs typeface="Cambria"/>
              </a:rPr>
              <a:t>	</a:t>
            </a:r>
            <a:r>
              <a:rPr dirty="0" sz="2600" spc="-1290">
                <a:solidFill>
                  <a:srgbClr val="313131"/>
                </a:solidFill>
                <a:latin typeface="Cambria"/>
                <a:cs typeface="Cambria"/>
              </a:rPr>
              <a:t>—</a:t>
            </a:r>
            <a:r>
              <a:rPr dirty="0" sz="2600" spc="105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dirty="0" sz="2600" spc="-1000">
                <a:latin typeface="Cambria"/>
                <a:cs typeface="Cambria"/>
              </a:rPr>
              <a:t>—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-75">
                <a:latin typeface="Cambria"/>
                <a:cs typeface="Cambria"/>
              </a:rPr>
              <a:t>sin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69500" y="6631949"/>
            <a:ext cx="163703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300">
                <a:latin typeface="Times New Roman"/>
                <a:cs typeface="Times New Roman"/>
              </a:rPr>
              <a:t>°&lt;' </a:t>
            </a:r>
            <a:r>
              <a:rPr dirty="0" sz="2550" spc="75">
                <a:latin typeface="Times New Roman"/>
                <a:cs typeface="Times New Roman"/>
              </a:rPr>
              <a:t>x </a:t>
            </a:r>
            <a:r>
              <a:rPr dirty="0" sz="2550" spc="160">
                <a:latin typeface="Times New Roman"/>
                <a:cs typeface="Times New Roman"/>
              </a:rPr>
              <a:t>= </a:t>
            </a:r>
            <a:r>
              <a:rPr dirty="0" sz="2550" spc="90">
                <a:latin typeface="Times New Roman"/>
                <a:cs typeface="Times New Roman"/>
              </a:rPr>
              <a:t>sir</a:t>
            </a:r>
            <a:r>
              <a:rPr dirty="0" sz="2550" spc="245">
                <a:latin typeface="Times New Roman"/>
                <a:cs typeface="Times New Roman"/>
              </a:rPr>
              <a:t> </a:t>
            </a:r>
            <a:r>
              <a:rPr dirty="0" sz="2550" spc="100">
                <a:latin typeface="Times New Roman"/>
                <a:cs typeface="Times New Roman"/>
              </a:rPr>
              <a:t>y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02314" y="9044857"/>
            <a:ext cx="44005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65" i="1">
                <a:latin typeface="Cambria"/>
                <a:cs typeface="Cambria"/>
              </a:rPr>
              <a:t>CSC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0655" y="5441613"/>
            <a:ext cx="31877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00" spc="50" i="1">
                <a:latin typeface="Cambria"/>
                <a:cs typeface="Cambria"/>
              </a:rPr>
              <a:t>or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94940" y="5310727"/>
            <a:ext cx="200660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947419" algn="l"/>
                <a:tab pos="1892935" algn="l"/>
              </a:tabLst>
            </a:pPr>
            <a:r>
              <a:rPr dirty="0" sz="2400" spc="-70">
                <a:latin typeface="Cambria"/>
                <a:cs typeface="Cambria"/>
              </a:rPr>
              <a:t>¡„—l</a:t>
            </a:r>
            <a:r>
              <a:rPr dirty="0" sz="2400" spc="204">
                <a:latin typeface="Cambria"/>
                <a:cs typeface="Cambria"/>
              </a:rPr>
              <a:t> </a:t>
            </a:r>
            <a:r>
              <a:rPr dirty="0" sz="2400" spc="-60">
                <a:solidFill>
                  <a:srgbClr val="111111"/>
                </a:solidFill>
                <a:latin typeface="Cambria"/>
                <a:cs typeface="Cambria"/>
              </a:rPr>
              <a:t>*	</a:t>
            </a:r>
            <a:r>
              <a:rPr dirty="0" baseline="-21990" sz="3600" spc="-375">
                <a:latin typeface="Cambria"/>
                <a:cs typeface="Cambria"/>
              </a:rPr>
              <a:t>-I- </a:t>
            </a:r>
            <a:r>
              <a:rPr dirty="0" baseline="-21990" sz="3600" spc="-52">
                <a:latin typeface="Cambria"/>
                <a:cs typeface="Cambria"/>
              </a:rPr>
              <a:t> </a:t>
            </a:r>
            <a:r>
              <a:rPr dirty="0" baseline="-17361" sz="3600" spc="-337">
                <a:latin typeface="Cambria"/>
                <a:cs typeface="Cambria"/>
              </a:rPr>
              <a:t>cros	</a:t>
            </a:r>
            <a:r>
              <a:rPr dirty="0" baseline="-17361" sz="3600" spc="22">
                <a:latin typeface="Cambria"/>
                <a:cs typeface="Cambria"/>
              </a:rPr>
              <a:t>'</a:t>
            </a:r>
            <a:endParaRPr baseline="-17361" sz="36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41418" y="5432887"/>
            <a:ext cx="200025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00" spc="45">
                <a:latin typeface="Cambria"/>
                <a:cs typeface="Cambria"/>
              </a:rPr>
              <a:t>=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32462" y="5450339"/>
            <a:ext cx="24765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00" spc="-135">
                <a:solidFill>
                  <a:srgbClr val="181818"/>
                </a:solidFill>
                <a:latin typeface="Cambria"/>
                <a:cs typeface="Cambria"/>
              </a:rPr>
              <a:t>v-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112" y="10771585"/>
            <a:ext cx="6423660" cy="3155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060825" algn="l"/>
                <a:tab pos="5019040" algn="l"/>
                <a:tab pos="6120130" algn="l"/>
              </a:tabLst>
            </a:pPr>
            <a:r>
              <a:rPr dirty="0" sz="2700" spc="-135" i="1">
                <a:latin typeface="Cambria"/>
                <a:cs typeface="Cambria"/>
              </a:rPr>
              <a:t>E</a:t>
            </a:r>
            <a:r>
              <a:rPr dirty="0" sz="2700" spc="-105" i="1">
                <a:latin typeface="Cambria"/>
                <a:cs typeface="Cambria"/>
              </a:rPr>
              <a:t>x</a:t>
            </a:r>
            <a:r>
              <a:rPr dirty="0" sz="2700" spc="-60" i="1">
                <a:latin typeface="Cambria"/>
                <a:cs typeface="Cambria"/>
              </a:rPr>
              <a:t> </a:t>
            </a:r>
            <a:r>
              <a:rPr dirty="0" sz="2700" spc="-70" i="1">
                <a:latin typeface="Cambria"/>
                <a:cs typeface="Cambria"/>
              </a:rPr>
              <a:t>/</a:t>
            </a:r>
            <a:r>
              <a:rPr dirty="0" sz="2700" spc="-30" i="1">
                <a:latin typeface="Cambria"/>
                <a:cs typeface="Cambria"/>
              </a:rPr>
              <a:t> </a:t>
            </a:r>
            <a:r>
              <a:rPr dirty="0" sz="2700" spc="-60" i="1">
                <a:latin typeface="Cambria"/>
                <a:cs typeface="Cambria"/>
              </a:rPr>
              <a:t>fin</a:t>
            </a:r>
            <a:r>
              <a:rPr dirty="0" sz="2700" spc="-80" i="1">
                <a:latin typeface="Cambria"/>
                <a:cs typeface="Cambria"/>
              </a:rPr>
              <a:t>d</a:t>
            </a:r>
            <a:r>
              <a:rPr dirty="0" sz="2700" spc="-114" i="1">
                <a:latin typeface="Cambria"/>
                <a:cs typeface="Cambria"/>
              </a:rPr>
              <a:t> </a:t>
            </a:r>
            <a:r>
              <a:rPr dirty="0" sz="2700" spc="-60" i="1">
                <a:latin typeface="Cambria"/>
                <a:cs typeface="Cambria"/>
              </a:rPr>
              <a:t>th</a:t>
            </a:r>
            <a:r>
              <a:rPr dirty="0" sz="2700" spc="-55" i="1">
                <a:latin typeface="Cambria"/>
                <a:cs typeface="Cambria"/>
              </a:rPr>
              <a:t>e</a:t>
            </a:r>
            <a:r>
              <a:rPr dirty="0" sz="2700" spc="5" i="1">
                <a:latin typeface="Cambria"/>
                <a:cs typeface="Cambria"/>
              </a:rPr>
              <a:t> </a:t>
            </a:r>
            <a:r>
              <a:rPr dirty="0" sz="2700" spc="-60" i="1">
                <a:latin typeface="Cambria"/>
                <a:cs typeface="Cambria"/>
              </a:rPr>
              <a:t>exac</a:t>
            </a:r>
            <a:r>
              <a:rPr dirty="0" sz="2700" spc="-45" i="1">
                <a:latin typeface="Cambria"/>
                <a:cs typeface="Cambria"/>
              </a:rPr>
              <a:t>t</a:t>
            </a:r>
            <a:r>
              <a:rPr dirty="0" sz="2700" spc="165" i="1">
                <a:latin typeface="Cambria"/>
                <a:cs typeface="Cambria"/>
              </a:rPr>
              <a:t> </a:t>
            </a:r>
            <a:r>
              <a:rPr dirty="0" sz="2700" spc="-70" i="1">
                <a:latin typeface="Cambria"/>
                <a:cs typeface="Cambria"/>
              </a:rPr>
              <a:t>valo</a:t>
            </a:r>
            <a:r>
              <a:rPr dirty="0" sz="2700" spc="-70" i="1">
                <a:latin typeface="Cambria"/>
                <a:cs typeface="Cambria"/>
              </a:rPr>
              <a:t>e</a:t>
            </a:r>
            <a:r>
              <a:rPr dirty="0" sz="2700" spc="55" i="1">
                <a:latin typeface="Cambria"/>
                <a:cs typeface="Cambria"/>
              </a:rPr>
              <a:t> </a:t>
            </a:r>
            <a:r>
              <a:rPr dirty="0" sz="2700" spc="-80" i="1">
                <a:latin typeface="Cambria"/>
                <a:cs typeface="Cambria"/>
              </a:rPr>
              <a:t>o</a:t>
            </a:r>
            <a:r>
              <a:rPr dirty="0" sz="2700" spc="-45" i="1">
                <a:latin typeface="Cambria"/>
                <a:cs typeface="Cambria"/>
              </a:rPr>
              <a:t>f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100">
                <a:latin typeface="Cambria"/>
                <a:cs typeface="Cambria"/>
              </a:rPr>
              <a:t>sin(</a:t>
            </a:r>
            <a:r>
              <a:rPr dirty="0" sz="2700" spc="145">
                <a:latin typeface="Cambria"/>
                <a:cs typeface="Cambria"/>
              </a:rPr>
              <a:t>2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114">
                <a:latin typeface="Cambria"/>
                <a:cs typeface="Cambria"/>
              </a:rPr>
              <a:t>coa*'</a:t>
            </a:r>
            <a:r>
              <a:rPr dirty="0" sz="2700" spc="110">
                <a:latin typeface="Cambria"/>
                <a:cs typeface="Cambria"/>
              </a:rPr>
              <a:t>(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105">
                <a:latin typeface="Cambria"/>
                <a:cs typeface="Cambria"/>
              </a:rPr>
              <a:t>)</a:t>
            </a:r>
            <a:r>
              <a:rPr dirty="0" sz="2700" spc="110">
                <a:latin typeface="Cambria"/>
                <a:cs typeface="Cambria"/>
              </a:rPr>
              <a:t>)</a:t>
            </a:r>
            <a:endParaRPr sz="2700">
              <a:latin typeface="Cambria"/>
              <a:cs typeface="Cambria"/>
            </a:endParaRPr>
          </a:p>
          <a:p>
            <a:pPr marL="87630">
              <a:lnSpc>
                <a:spcPct val="100000"/>
              </a:lnSpc>
              <a:spcBef>
                <a:spcPts val="2060"/>
              </a:spcBef>
              <a:tabLst>
                <a:tab pos="863600" algn="l"/>
                <a:tab pos="1259205" algn="l"/>
                <a:tab pos="3475354" algn="l"/>
              </a:tabLst>
            </a:pPr>
            <a:r>
              <a:rPr dirty="0" sz="2550" spc="70">
                <a:latin typeface="Cambria"/>
                <a:cs typeface="Cambria"/>
              </a:rPr>
              <a:t>let</a:t>
            </a:r>
            <a:r>
              <a:rPr dirty="0" sz="2550" spc="140">
                <a:latin typeface="Cambria"/>
                <a:cs typeface="Cambria"/>
              </a:rPr>
              <a:t> </a:t>
            </a:r>
            <a:r>
              <a:rPr dirty="0" sz="2550" spc="100">
                <a:latin typeface="Cambria"/>
                <a:cs typeface="Cambria"/>
              </a:rPr>
              <a:t>e	</a:t>
            </a:r>
            <a:r>
              <a:rPr dirty="0" sz="2550" spc="110">
                <a:latin typeface="Cambria"/>
                <a:cs typeface="Cambria"/>
              </a:rPr>
              <a:t>=	</a:t>
            </a:r>
            <a:r>
              <a:rPr dirty="0" sz="2550" spc="-5">
                <a:latin typeface="Cambria"/>
                <a:cs typeface="Cambria"/>
              </a:rPr>
              <a:t>cos	cos </a:t>
            </a:r>
            <a:r>
              <a:rPr dirty="0" sz="2550" spc="140">
                <a:latin typeface="Cambria"/>
                <a:cs typeface="Cambria"/>
              </a:rPr>
              <a:t>n =</a:t>
            </a:r>
            <a:r>
              <a:rPr dirty="0" sz="2550" spc="210">
                <a:latin typeface="Cambria"/>
                <a:cs typeface="Cambria"/>
              </a:rPr>
              <a:t> </a:t>
            </a:r>
            <a:r>
              <a:rPr dirty="0" sz="2550" spc="-1340">
                <a:latin typeface="Cambria"/>
                <a:cs typeface="Cambria"/>
              </a:rPr>
              <a:t>—</a:t>
            </a:r>
            <a:endParaRPr sz="2550">
              <a:latin typeface="Cambria"/>
              <a:cs typeface="Cambria"/>
            </a:endParaRPr>
          </a:p>
          <a:p>
            <a:pPr marL="702310" indent="-323215">
              <a:lnSpc>
                <a:spcPct val="100000"/>
              </a:lnSpc>
              <a:spcBef>
                <a:spcPts val="1890"/>
              </a:spcBef>
              <a:buChar char="•"/>
              <a:tabLst>
                <a:tab pos="702310" algn="l"/>
                <a:tab pos="702945" algn="l"/>
              </a:tabLst>
            </a:pPr>
            <a:r>
              <a:rPr dirty="0" sz="2550" spc="15">
                <a:latin typeface="Cambria"/>
                <a:cs typeface="Cambria"/>
              </a:rPr>
              <a:t>sin( </a:t>
            </a:r>
            <a:r>
              <a:rPr dirty="0" sz="2550" spc="140">
                <a:latin typeface="Cambria"/>
                <a:cs typeface="Cambria"/>
              </a:rPr>
              <a:t>2 </a:t>
            </a:r>
            <a:r>
              <a:rPr dirty="0" sz="2550" spc="125">
                <a:latin typeface="Cambria"/>
                <a:cs typeface="Cambria"/>
              </a:rPr>
              <a:t>cos*'(()) </a:t>
            </a:r>
            <a:r>
              <a:rPr dirty="0" sz="2550" spc="185">
                <a:latin typeface="Cambria"/>
                <a:cs typeface="Cambria"/>
              </a:rPr>
              <a:t>=</a:t>
            </a:r>
            <a:r>
              <a:rPr dirty="0" sz="2550" spc="770">
                <a:latin typeface="Cambria"/>
                <a:cs typeface="Cambria"/>
              </a:rPr>
              <a:t> </a:t>
            </a:r>
            <a:r>
              <a:rPr dirty="0" sz="2550" spc="60">
                <a:latin typeface="Cambria"/>
                <a:cs typeface="Cambria"/>
              </a:rPr>
              <a:t>sin(2e)</a:t>
            </a:r>
            <a:endParaRPr sz="2550">
              <a:latin typeface="Cambria"/>
              <a:cs typeface="Cambria"/>
            </a:endParaRPr>
          </a:p>
          <a:p>
            <a:pPr marL="3942715">
              <a:lnSpc>
                <a:spcPct val="100000"/>
              </a:lnSpc>
              <a:spcBef>
                <a:spcPts val="1130"/>
              </a:spcBef>
              <a:tabLst>
                <a:tab pos="4273550" algn="l"/>
              </a:tabLst>
            </a:pPr>
            <a:r>
              <a:rPr dirty="0" sz="2650" spc="85">
                <a:latin typeface="Cambria"/>
                <a:cs typeface="Cambria"/>
              </a:rPr>
              <a:t>=	</a:t>
            </a:r>
            <a:r>
              <a:rPr dirty="0" sz="2650" spc="-20">
                <a:latin typeface="Cambria"/>
                <a:cs typeface="Cambria"/>
              </a:rPr>
              <a:t>2 </a:t>
            </a:r>
            <a:r>
              <a:rPr dirty="0" sz="2650" spc="-65">
                <a:latin typeface="Cambria"/>
                <a:cs typeface="Cambria"/>
              </a:rPr>
              <a:t>sin </a:t>
            </a:r>
            <a:r>
              <a:rPr dirty="0" sz="2650" spc="-70">
                <a:latin typeface="Cambria"/>
                <a:cs typeface="Cambria"/>
              </a:rPr>
              <a:t>e </a:t>
            </a:r>
            <a:r>
              <a:rPr dirty="0" sz="2650" spc="-35">
                <a:latin typeface="Cambria"/>
                <a:cs typeface="Cambria"/>
              </a:rPr>
              <a:t>cos</a:t>
            </a:r>
            <a:r>
              <a:rPr dirty="0" sz="2650" spc="-50">
                <a:latin typeface="Cambria"/>
                <a:cs typeface="Cambria"/>
              </a:rPr>
              <a:t> </a:t>
            </a:r>
            <a:r>
              <a:rPr dirty="0" sz="2650" spc="-30">
                <a:latin typeface="Cambria"/>
                <a:cs typeface="Cambria"/>
              </a:rPr>
              <a:t>e</a:t>
            </a:r>
            <a:endParaRPr sz="2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algn="r" marR="206375">
              <a:lnSpc>
                <a:spcPct val="100000"/>
              </a:lnSpc>
              <a:spcBef>
                <a:spcPts val="5"/>
              </a:spcBef>
            </a:pPr>
            <a:r>
              <a:rPr dirty="0" sz="2600" spc="20">
                <a:latin typeface="Cambria"/>
                <a:cs typeface="Cambria"/>
              </a:rPr>
              <a:t>25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85291" y="14383312"/>
            <a:ext cx="3333750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850" spc="50" i="1">
                <a:latin typeface="Calibri"/>
                <a:cs typeface="Calibri"/>
              </a:rPr>
              <a:t>Ex/sketch </a:t>
            </a:r>
            <a:r>
              <a:rPr dirty="0" sz="2850" spc="-75" i="1">
                <a:latin typeface="Calibri"/>
                <a:cs typeface="Calibri"/>
              </a:rPr>
              <a:t>the </a:t>
            </a:r>
            <a:r>
              <a:rPr dirty="0" sz="2850" spc="-165" i="1">
                <a:latin typeface="Calibri"/>
                <a:cs typeface="Calibri"/>
              </a:rPr>
              <a:t>g</a:t>
            </a:r>
            <a:r>
              <a:rPr dirty="0" baseline="-7797" sz="4275" spc="-247" i="1">
                <a:latin typeface="Calibri"/>
                <a:cs typeface="Calibri"/>
              </a:rPr>
              <a:t>••R</a:t>
            </a:r>
            <a:r>
              <a:rPr dirty="0" baseline="2923" sz="4275" spc="-247" i="1">
                <a:latin typeface="Calibri"/>
                <a:cs typeface="Calibri"/>
              </a:rPr>
              <a:t>h</a:t>
            </a:r>
            <a:r>
              <a:rPr dirty="0" baseline="2923" sz="4275" spc="-419" i="1">
                <a:latin typeface="Calibri"/>
                <a:cs typeface="Calibri"/>
              </a:rPr>
              <a:t> </a:t>
            </a:r>
            <a:r>
              <a:rPr dirty="0" sz="2850" spc="-35" i="1">
                <a:latin typeface="Calibri"/>
                <a:cs typeface="Calibri"/>
              </a:rPr>
              <a:t>of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49324" y="14348409"/>
            <a:ext cx="2656205" cy="95948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495300">
              <a:lnSpc>
                <a:spcPct val="100000"/>
              </a:lnSpc>
              <a:spcBef>
                <a:spcPts val="350"/>
              </a:spcBef>
              <a:tabLst>
                <a:tab pos="1174115" algn="l"/>
              </a:tabLst>
            </a:pPr>
            <a:r>
              <a:rPr dirty="0" sz="2850" spc="-35" i="1">
                <a:latin typeface="Calibri"/>
                <a:cs typeface="Calibri"/>
              </a:rPr>
              <a:t>y</a:t>
            </a:r>
            <a:r>
              <a:rPr dirty="0" sz="2850" spc="245" i="1">
                <a:latin typeface="Calibri"/>
                <a:cs typeface="Calibri"/>
              </a:rPr>
              <a:t> </a:t>
            </a:r>
            <a:r>
              <a:rPr dirty="0" sz="2850" spc="-1680" i="1">
                <a:latin typeface="Calibri"/>
                <a:cs typeface="Calibri"/>
              </a:rPr>
              <a:t>——	</a:t>
            </a:r>
            <a:r>
              <a:rPr dirty="0" sz="2850" spc="229">
                <a:latin typeface="Calibri"/>
                <a:cs typeface="Calibri"/>
              </a:rPr>
              <a:t>sin"'(2x)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  <a:tabLst>
                <a:tab pos="961390" algn="l"/>
              </a:tabLst>
            </a:pPr>
            <a:r>
              <a:rPr dirty="0" sz="2850" spc="-270" i="1">
                <a:latin typeface="Calibri"/>
                <a:cs typeface="Calibri"/>
              </a:rPr>
              <a:t>Dy </a:t>
            </a:r>
            <a:r>
              <a:rPr dirty="0" sz="2850" spc="-185" i="1">
                <a:latin typeface="Calibri"/>
                <a:cs typeface="Calibri"/>
              </a:rPr>
              <a:t> </a:t>
            </a:r>
            <a:r>
              <a:rPr dirty="0" sz="2850" spc="-1680" i="1">
                <a:latin typeface="Calibri"/>
                <a:cs typeface="Calibri"/>
              </a:rPr>
              <a:t>——</a:t>
            </a:r>
            <a:r>
              <a:rPr dirty="0" sz="2850" spc="254" i="1">
                <a:latin typeface="Calibri"/>
                <a:cs typeface="Calibri"/>
              </a:rPr>
              <a:t> </a:t>
            </a:r>
            <a:r>
              <a:rPr dirty="0" sz="2850" spc="-570">
                <a:latin typeface="Calibri"/>
                <a:cs typeface="Calibri"/>
              </a:rPr>
              <a:t>[	</a:t>
            </a:r>
            <a:r>
              <a:rPr dirty="0" sz="2850" spc="-30">
                <a:latin typeface="Calibri"/>
                <a:cs typeface="Calibri"/>
              </a:rPr>
              <a:t>—1/2,</a:t>
            </a:r>
            <a:r>
              <a:rPr dirty="0" sz="2850" spc="-170">
                <a:latin typeface="Calibri"/>
                <a:cs typeface="Calibri"/>
              </a:rPr>
              <a:t> </a:t>
            </a:r>
            <a:r>
              <a:rPr dirty="0" sz="2850" spc="-110">
                <a:latin typeface="Calibri"/>
                <a:cs typeface="Calibri"/>
              </a:rPr>
              <a:t>1/2]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29057" y="17397085"/>
            <a:ext cx="402590" cy="4476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750" spc="-45">
                <a:latin typeface="Cambria"/>
                <a:cs typeface="Cambria"/>
              </a:rPr>
              <a:t>72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16738" y="4196740"/>
            <a:ext cx="42862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50">
                <a:latin typeface="Cambria"/>
                <a:cs typeface="Cambria"/>
              </a:rPr>
              <a:t>Sll1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98703" y="1180302"/>
            <a:ext cx="469900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spc="-50">
                <a:latin typeface="Cambria"/>
                <a:cs typeface="Cambria"/>
              </a:rPr>
              <a:t>,qsst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17640" y="1180302"/>
            <a:ext cx="3261360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spc="-20">
                <a:latin typeface="Cambria"/>
                <a:cs typeface="Cambria"/>
              </a:rPr>
              <a:t>J•rof. </a:t>
            </a:r>
            <a:r>
              <a:rPr dirty="0" sz="1900" spc="-10">
                <a:latin typeface="Cambria"/>
                <a:cs typeface="Cambria"/>
              </a:rPr>
              <a:t>: </a:t>
            </a:r>
            <a:r>
              <a:rPr dirty="0" sz="1900" spc="80">
                <a:latin typeface="Cambria"/>
                <a:cs typeface="Cambria"/>
              </a:rPr>
              <a:t>Alibas </a:t>
            </a:r>
            <a:r>
              <a:rPr dirty="0" sz="1900" spc="-105">
                <a:latin typeface="Cambria"/>
                <a:cs typeface="Cambria"/>
              </a:rPr>
              <a:t>I-’. </a:t>
            </a:r>
            <a:r>
              <a:rPr dirty="0" sz="1900" spc="35">
                <a:latin typeface="Cambria"/>
                <a:cs typeface="Cambria"/>
              </a:rPr>
              <a:t>Al-slii</a:t>
            </a:r>
            <a:r>
              <a:rPr dirty="0" sz="1900" spc="-50">
                <a:latin typeface="Cambria"/>
                <a:cs typeface="Cambria"/>
              </a:rPr>
              <a:t> </a:t>
            </a:r>
            <a:r>
              <a:rPr dirty="0" sz="1900" spc="-30">
                <a:latin typeface="Cambria"/>
                <a:cs typeface="Cambria"/>
              </a:rPr>
              <a:t>urinary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86244" y="7494100"/>
            <a:ext cx="675005" cy="425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-50">
                <a:latin typeface="Cambria"/>
                <a:cs typeface="Cambria"/>
              </a:rPr>
              <a:t>sin</a:t>
            </a:r>
            <a:r>
              <a:rPr dirty="0" sz="2600" spc="-70">
                <a:latin typeface="Cambria"/>
                <a:cs typeface="Cambria"/>
              </a:rPr>
              <a:t> </a:t>
            </a:r>
            <a:r>
              <a:rPr dirty="0" sz="2600" spc="65">
                <a:latin typeface="Cambria"/>
                <a:cs typeface="Cambria"/>
              </a:rPr>
              <a:t>y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26224" y="2980184"/>
            <a:ext cx="202565" cy="100838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2700" spc="-135">
                <a:latin typeface="Times New Roman"/>
                <a:cs typeface="Times New Roman"/>
              </a:rPr>
              <a:t>ir</a:t>
            </a:r>
            <a:endParaRPr sz="27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770"/>
              </a:spcBef>
            </a:pPr>
            <a:r>
              <a:rPr dirty="0" sz="2400" spc="-185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49166" y="3410455"/>
            <a:ext cx="361950" cy="425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50">
                <a:latin typeface="Cambria"/>
                <a:cs typeface="Cambria"/>
              </a:rPr>
              <a:t>I'</a:t>
            </a:r>
            <a:r>
              <a:rPr dirty="0" sz="2600" spc="75">
                <a:latin typeface="Cambria"/>
                <a:cs typeface="Cambria"/>
              </a:rPr>
              <a:t>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23" y="938076"/>
            <a:ext cx="12203601" cy="18184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89165" y="16935581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 h="0">
                <a:moveTo>
                  <a:pt x="0" y="0"/>
                </a:moveTo>
                <a:lnTo>
                  <a:pt x="218023" y="0"/>
                </a:lnTo>
              </a:path>
            </a:pathLst>
          </a:custGeom>
          <a:ln w="20081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5739" y="11771857"/>
            <a:ext cx="2197735" cy="0"/>
          </a:xfrm>
          <a:custGeom>
            <a:avLst/>
            <a:gdLst/>
            <a:ahLst/>
            <a:cxnLst/>
            <a:rect l="l" t="t" r="r" b="b"/>
            <a:pathLst>
              <a:path w="2197734" h="0">
                <a:moveTo>
                  <a:pt x="0" y="0"/>
                </a:moveTo>
                <a:lnTo>
                  <a:pt x="2197451" y="0"/>
                </a:lnTo>
              </a:path>
            </a:pathLst>
          </a:custGeom>
          <a:ln w="20081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49871" y="10533997"/>
            <a:ext cx="1299537" cy="206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60364" y="1531904"/>
            <a:ext cx="3890005" cy="249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74095" y="3296177"/>
            <a:ext cx="1600754" cy="249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61289" y="7685343"/>
            <a:ext cx="1927790" cy="232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046168" y="2521828"/>
            <a:ext cx="3845560" cy="412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86815" algn="l"/>
                <a:tab pos="1770380" algn="l"/>
                <a:tab pos="2675255" algn="l"/>
                <a:tab pos="3551554" algn="l"/>
              </a:tabLst>
            </a:pPr>
            <a:r>
              <a:rPr dirty="0" sz="2550" spc="-415" i="1">
                <a:solidFill>
                  <a:srgbClr val="111111"/>
                </a:solidFill>
                <a:latin typeface="Cambria"/>
                <a:cs typeface="Cambria"/>
              </a:rPr>
              <a:t>E</a:t>
            </a:r>
            <a:r>
              <a:rPr dirty="0" sz="2550" spc="-434" i="1">
                <a:solidFill>
                  <a:srgbClr val="111111"/>
                </a:solidFill>
                <a:latin typeface="Cambria"/>
                <a:cs typeface="Cambria"/>
              </a:rPr>
              <a:t>K</a:t>
            </a:r>
            <a:r>
              <a:rPr dirty="0" sz="2550" spc="-320" i="1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2550" spc="-114" i="1">
                <a:solidFill>
                  <a:srgbClr val="424242"/>
                </a:solidFill>
                <a:latin typeface="Cambria"/>
                <a:cs typeface="Cambria"/>
              </a:rPr>
              <a:t>/</a:t>
            </a:r>
            <a:r>
              <a:rPr dirty="0" sz="2550" spc="85" i="1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dirty="0" sz="2550" spc="-50" i="1">
                <a:latin typeface="Cambria"/>
                <a:cs typeface="Cambria"/>
              </a:rPr>
              <a:t>fin</a:t>
            </a:r>
            <a:r>
              <a:rPr dirty="0" sz="2550" spc="-60" i="1">
                <a:latin typeface="Cambria"/>
                <a:cs typeface="Cambria"/>
              </a:rPr>
              <a:t>d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45" i="1">
                <a:latin typeface="Cambria"/>
                <a:cs typeface="Cambria"/>
              </a:rPr>
              <a:t>th</a:t>
            </a:r>
            <a:r>
              <a:rPr dirty="0" sz="2550" spc="40" i="1">
                <a:latin typeface="Cambria"/>
                <a:cs typeface="Cambria"/>
              </a:rPr>
              <a:t>t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i="1">
                <a:latin typeface="Cambria"/>
                <a:cs typeface="Cambria"/>
              </a:rPr>
              <a:t>exac</a:t>
            </a:r>
            <a:r>
              <a:rPr dirty="0" sz="2550" spc="5" i="1">
                <a:latin typeface="Cambria"/>
                <a:cs typeface="Cambria"/>
              </a:rPr>
              <a:t>t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35" i="1">
                <a:latin typeface="Cambria"/>
                <a:cs typeface="Cambria"/>
              </a:rPr>
              <a:t>valu</a:t>
            </a:r>
            <a:r>
              <a:rPr dirty="0" sz="2550" spc="-30" i="1">
                <a:latin typeface="Cambria"/>
                <a:cs typeface="Cambria"/>
              </a:rPr>
              <a:t>e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70" i="1">
                <a:latin typeface="Cambria"/>
                <a:cs typeface="Cambria"/>
              </a:rPr>
              <a:t>oJ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9178" y="6430002"/>
            <a:ext cx="739775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99770" algn="l"/>
              </a:tabLst>
            </a:pPr>
            <a:r>
              <a:rPr dirty="0" sz="2600" spc="-65">
                <a:latin typeface="Times New Roman"/>
                <a:cs typeface="Times New Roman"/>
              </a:rPr>
              <a:t>sli</a:t>
            </a:r>
            <a:r>
              <a:rPr dirty="0" sz="2600" spc="-60">
                <a:latin typeface="Times New Roman"/>
                <a:cs typeface="Times New Roman"/>
              </a:rPr>
              <a:t>›</a:t>
            </a:r>
            <a:r>
              <a:rPr dirty="0" sz="2600" spc="320">
                <a:latin typeface="Times New Roman"/>
                <a:cs typeface="Times New Roman"/>
              </a:rPr>
              <a:t> </a:t>
            </a:r>
            <a:r>
              <a:rPr dirty="0" sz="2600" spc="-615">
                <a:latin typeface="Times New Roman"/>
                <a:cs typeface="Times New Roman"/>
              </a:rPr>
              <a:t>)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509">
                <a:latin typeface="Times New Roman"/>
                <a:cs typeface="Times New Roman"/>
              </a:rPr>
              <a:t>/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4842" y="6430002"/>
            <a:ext cx="4560570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35330" algn="l"/>
                <a:tab pos="1120775" algn="l"/>
                <a:tab pos="2723515" algn="l"/>
                <a:tab pos="3900804" algn="l"/>
              </a:tabLst>
            </a:pPr>
            <a:r>
              <a:rPr dirty="0" sz="2600" spc="-380">
                <a:latin typeface="Times New Roman"/>
                <a:cs typeface="Times New Roman"/>
              </a:rPr>
              <a:t>+*	</a:t>
            </a:r>
            <a:r>
              <a:rPr dirty="0" sz="2600" spc="-1785">
                <a:latin typeface="Times New Roman"/>
                <a:cs typeface="Times New Roman"/>
              </a:rPr>
              <a:t>——	</a:t>
            </a:r>
            <a:r>
              <a:rPr dirty="0" sz="2600" spc="60">
                <a:latin typeface="Times New Roman"/>
                <a:cs typeface="Times New Roman"/>
              </a:rPr>
              <a:t>slo </a:t>
            </a:r>
            <a:r>
              <a:rPr dirty="0" sz="2600" spc="-325">
                <a:latin typeface="Times New Roman"/>
                <a:cs typeface="Times New Roman"/>
              </a:rPr>
              <a:t>n; </a:t>
            </a:r>
            <a:r>
              <a:rPr dirty="0" sz="2600" spc="-270">
                <a:latin typeface="Times New Roman"/>
                <a:cs typeface="Times New Roman"/>
              </a:rPr>
              <a:t> </a:t>
            </a:r>
            <a:r>
              <a:rPr dirty="0" sz="2600" spc="10" i="1">
                <a:latin typeface="Times New Roman"/>
                <a:cs typeface="Times New Roman"/>
              </a:rPr>
              <a:t>cos</a:t>
            </a:r>
            <a:r>
              <a:rPr dirty="0" sz="2600" spc="-65" i="1">
                <a:latin typeface="Times New Roman"/>
                <a:cs typeface="Times New Roman"/>
              </a:rPr>
              <a:t> </a:t>
            </a:r>
            <a:r>
              <a:rPr dirty="0" sz="2600" spc="10" i="1">
                <a:latin typeface="Times New Roman"/>
                <a:cs typeface="Times New Roman"/>
              </a:rPr>
              <a:t>(	</a:t>
            </a:r>
            <a:r>
              <a:rPr dirty="0" sz="2600" spc="165">
                <a:latin typeface="Times New Roman"/>
                <a:cs typeface="Times New Roman"/>
              </a:rPr>
              <a:t>+</a:t>
            </a:r>
            <a:r>
              <a:rPr dirty="0" sz="2600" spc="135">
                <a:latin typeface="Times New Roman"/>
                <a:cs typeface="Times New Roman"/>
              </a:rPr>
              <a:t> </a:t>
            </a:r>
            <a:r>
              <a:rPr dirty="0" sz="2600" spc="35" i="1">
                <a:latin typeface="Times New Roman"/>
                <a:cs typeface="Times New Roman"/>
              </a:rPr>
              <a:t>cos</a:t>
            </a:r>
            <a:r>
              <a:rPr dirty="0" sz="2600" spc="110" i="1">
                <a:latin typeface="Times New Roman"/>
                <a:cs typeface="Times New Roman"/>
              </a:rPr>
              <a:t> </a:t>
            </a:r>
            <a:r>
              <a:rPr dirty="0" sz="2600" spc="-250" i="1">
                <a:latin typeface="Times New Roman"/>
                <a:cs typeface="Times New Roman"/>
              </a:rPr>
              <a:t>ci	</a:t>
            </a:r>
            <a:r>
              <a:rPr dirty="0" sz="2600" spc="10">
                <a:latin typeface="Times New Roman"/>
                <a:cs typeface="Times New Roman"/>
              </a:rPr>
              <a:t>sin</a:t>
            </a:r>
            <a:r>
              <a:rPr dirty="0" sz="2600" spc="-180">
                <a:latin typeface="Times New Roman"/>
                <a:cs typeface="Times New Roman"/>
              </a:rPr>
              <a:t> </a:t>
            </a:r>
            <a:r>
              <a:rPr dirty="0" sz="2600" spc="-415">
                <a:latin typeface="Times New Roman"/>
                <a:cs typeface="Times New Roman"/>
              </a:rPr>
              <a:t>Q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5474" y="8656867"/>
            <a:ext cx="2484755" cy="1231265"/>
          </a:xfrm>
          <a:prstGeom prst="rect">
            <a:avLst/>
          </a:prstGeom>
        </p:spPr>
        <p:txBody>
          <a:bodyPr wrap="square" lIns="0" tIns="2146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dirty="0" sz="2550" spc="35" i="1">
                <a:latin typeface="Calibri"/>
                <a:cs typeface="Calibri"/>
              </a:rPr>
              <a:t>Ex/ </a:t>
            </a:r>
            <a:r>
              <a:rPr dirty="0" sz="2550" spc="25" i="1">
                <a:latin typeface="Calibri"/>
                <a:cs typeface="Calibri"/>
              </a:rPr>
              <a:t>prove</a:t>
            </a:r>
            <a:r>
              <a:rPr dirty="0" sz="2550" spc="80" i="1">
                <a:latin typeface="Calibri"/>
                <a:cs typeface="Calibri"/>
              </a:rPr>
              <a:t> </a:t>
            </a:r>
            <a:r>
              <a:rPr dirty="0" sz="2550" spc="20" i="1">
                <a:latin typeface="Calibri"/>
                <a:cs typeface="Calibri"/>
              </a:rPr>
              <a:t>that</a:t>
            </a:r>
            <a:endParaRPr sz="255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655"/>
              </a:spcBef>
              <a:tabLst>
                <a:tab pos="787400" algn="l"/>
                <a:tab pos="1492250" algn="l"/>
              </a:tabLst>
            </a:pPr>
            <a:r>
              <a:rPr dirty="0" sz="2650" spc="-225">
                <a:latin typeface="Cambria"/>
                <a:cs typeface="Cambria"/>
              </a:rPr>
              <a:t>Let	</a:t>
            </a:r>
            <a:r>
              <a:rPr dirty="0" sz="2650" spc="60">
                <a:latin typeface="Cambria"/>
                <a:cs typeface="Cambria"/>
              </a:rPr>
              <a:t>n</a:t>
            </a:r>
            <a:r>
              <a:rPr dirty="0" sz="2650" spc="190">
                <a:latin typeface="Cambria"/>
                <a:cs typeface="Cambria"/>
              </a:rPr>
              <a:t> </a:t>
            </a:r>
            <a:r>
              <a:rPr dirty="0" sz="2650" spc="60">
                <a:latin typeface="Cambria"/>
                <a:cs typeface="Cambria"/>
              </a:rPr>
              <a:t>=	</a:t>
            </a:r>
            <a:r>
              <a:rPr dirty="0" sz="2650" spc="105">
                <a:latin typeface="Cambria"/>
                <a:cs typeface="Cambria"/>
              </a:rPr>
              <a:t>tan°'</a:t>
            </a:r>
            <a:r>
              <a:rPr dirty="0" sz="2650" spc="-110">
                <a:latin typeface="Cambria"/>
                <a:cs typeface="Cambria"/>
              </a:rPr>
              <a:t> </a:t>
            </a:r>
            <a:r>
              <a:rPr dirty="0" sz="2650" spc="40">
                <a:latin typeface="Cambria"/>
                <a:cs typeface="Cambria"/>
              </a:rPr>
              <a:t>x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01775" y="11518900"/>
            <a:ext cx="200342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782445" algn="l"/>
              </a:tabLst>
            </a:pPr>
            <a:r>
              <a:rPr dirty="0" sz="2650" spc="125">
                <a:latin typeface="Times New Roman"/>
                <a:cs typeface="Times New Roman"/>
              </a:rPr>
              <a:t>tan</a:t>
            </a:r>
            <a:r>
              <a:rPr dirty="0" sz="2650" spc="125">
                <a:latin typeface="Times New Roman"/>
                <a:cs typeface="Times New Roman"/>
              </a:rPr>
              <a:t>(a</a:t>
            </a:r>
            <a:r>
              <a:rPr dirty="0" sz="2650" spc="285">
                <a:latin typeface="Times New Roman"/>
                <a:cs typeface="Times New Roman"/>
              </a:rPr>
              <a:t> </a:t>
            </a:r>
            <a:r>
              <a:rPr dirty="0" sz="2650" spc="180">
                <a:latin typeface="Times New Roman"/>
                <a:cs typeface="Times New Roman"/>
              </a:rPr>
              <a:t>+</a:t>
            </a:r>
            <a:r>
              <a:rPr dirty="0" sz="2650" spc="20">
                <a:latin typeface="Times New Roman"/>
                <a:cs typeface="Times New Roman"/>
              </a:rPr>
              <a:t> </a:t>
            </a:r>
            <a:r>
              <a:rPr dirty="0" sz="2650" spc="120">
                <a:latin typeface="Times New Roman"/>
                <a:cs typeface="Times New Roman"/>
              </a:rPr>
              <a:t>J</a:t>
            </a:r>
            <a:r>
              <a:rPr dirty="0" sz="2650" spc="105">
                <a:latin typeface="Times New Roman"/>
                <a:cs typeface="Times New Roman"/>
              </a:rPr>
              <a:t>)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135">
                <a:latin typeface="Times New Roman"/>
                <a:cs typeface="Times New Roman"/>
              </a:rPr>
              <a:t>=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2550" y="12316648"/>
            <a:ext cx="1353820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27355" algn="l"/>
              </a:tabLst>
            </a:pPr>
            <a:r>
              <a:rPr dirty="0" baseline="3205" sz="3900" spc="-1687">
                <a:latin typeface="Times New Roman"/>
                <a:cs typeface="Times New Roman"/>
              </a:rPr>
              <a:t>—	</a:t>
            </a:r>
            <a:r>
              <a:rPr dirty="0" sz="2600" spc="80">
                <a:latin typeface="Times New Roman"/>
                <a:cs typeface="Times New Roman"/>
              </a:rPr>
              <a:t>tan*</a:t>
            </a:r>
            <a:r>
              <a:rPr dirty="0" baseline="30864" sz="2700" spc="120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dirty="0" baseline="30864" sz="2700" spc="-31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2600" spc="35">
                <a:latin typeface="Times New Roman"/>
                <a:cs typeface="Times New Roman"/>
              </a:rPr>
              <a:t>(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4751" y="13108418"/>
            <a:ext cx="3799204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504950" algn="l"/>
                <a:tab pos="2126615" algn="l"/>
                <a:tab pos="3019425" algn="l"/>
              </a:tabLst>
            </a:pPr>
            <a:r>
              <a:rPr dirty="0" sz="2600" spc="50">
                <a:latin typeface="Times New Roman"/>
                <a:cs typeface="Times New Roman"/>
              </a:rPr>
              <a:t>tan*</a:t>
            </a:r>
            <a:r>
              <a:rPr dirty="0" baseline="30864" sz="2700" spc="75">
                <a:latin typeface="Times New Roman"/>
                <a:cs typeface="Times New Roman"/>
              </a:rPr>
              <a:t>1</a:t>
            </a:r>
            <a:r>
              <a:rPr dirty="0" baseline="30864" sz="2700" spc="472">
                <a:latin typeface="Times New Roman"/>
                <a:cs typeface="Times New Roman"/>
              </a:rPr>
              <a:t> </a:t>
            </a:r>
            <a:r>
              <a:rPr dirty="0" sz="2600" spc="95" i="1">
                <a:latin typeface="Times New Roman"/>
                <a:cs typeface="Times New Roman"/>
              </a:rPr>
              <a:t>x</a:t>
            </a:r>
            <a:r>
              <a:rPr dirty="0" sz="2600" spc="-70" i="1">
                <a:latin typeface="Times New Roman"/>
                <a:cs typeface="Times New Roman"/>
              </a:rPr>
              <a:t> </a:t>
            </a:r>
            <a:r>
              <a:rPr dirty="0" sz="2600" spc="145" i="1">
                <a:latin typeface="Times New Roman"/>
                <a:cs typeface="Times New Roman"/>
              </a:rPr>
              <a:t>+	</a:t>
            </a:r>
            <a:r>
              <a:rPr dirty="0" baseline="4273" sz="3900" spc="89">
                <a:latin typeface="Times New Roman"/>
                <a:cs typeface="Times New Roman"/>
              </a:rPr>
              <a:t>tan	</a:t>
            </a:r>
            <a:r>
              <a:rPr dirty="0" baseline="30864" sz="2700" spc="89">
                <a:latin typeface="Times New Roman"/>
                <a:cs typeface="Times New Roman"/>
              </a:rPr>
              <a:t>1</a:t>
            </a:r>
            <a:r>
              <a:rPr dirty="0" baseline="30864" sz="2700" spc="217">
                <a:latin typeface="Times New Roman"/>
                <a:cs typeface="Times New Roman"/>
              </a:rPr>
              <a:t> </a:t>
            </a:r>
            <a:r>
              <a:rPr dirty="0" baseline="4273" sz="3900" spc="82">
                <a:latin typeface="Times New Roman"/>
                <a:cs typeface="Times New Roman"/>
              </a:rPr>
              <a:t>y</a:t>
            </a:r>
            <a:r>
              <a:rPr dirty="0" baseline="4273" sz="3900" spc="487">
                <a:latin typeface="Times New Roman"/>
                <a:cs typeface="Times New Roman"/>
              </a:rPr>
              <a:t> </a:t>
            </a:r>
            <a:r>
              <a:rPr dirty="0" baseline="4273" sz="3900" spc="89">
                <a:latin typeface="Times New Roman"/>
                <a:cs typeface="Times New Roman"/>
              </a:rPr>
              <a:t>=	</a:t>
            </a:r>
            <a:r>
              <a:rPr dirty="0" sz="2600" spc="70">
                <a:latin typeface="Times New Roman"/>
                <a:cs typeface="Times New Roman"/>
              </a:rPr>
              <a:t>tan*</a:t>
            </a:r>
            <a:r>
              <a:rPr dirty="0" baseline="31746" sz="2625" spc="104">
                <a:latin typeface="Times New Roman"/>
                <a:cs typeface="Times New Roman"/>
              </a:rPr>
              <a:t>1</a:t>
            </a:r>
            <a:endParaRPr baseline="31746" sz="2625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79990" y="13082599"/>
            <a:ext cx="151130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-315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7500" y="14184529"/>
            <a:ext cx="2116455" cy="1010919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605155" algn="l"/>
                <a:tab pos="1531620" algn="l"/>
              </a:tabLst>
            </a:pPr>
            <a:r>
              <a:rPr dirty="0" sz="2650" spc="-5" i="1">
                <a:latin typeface="Calibri"/>
                <a:cs typeface="Calibri"/>
              </a:rPr>
              <a:t>Ex</a:t>
            </a:r>
            <a:r>
              <a:rPr dirty="0" sz="2650" i="1">
                <a:latin typeface="Calibri"/>
                <a:cs typeface="Calibri"/>
              </a:rPr>
              <a:t>/</a:t>
            </a:r>
            <a:r>
              <a:rPr dirty="0" sz="2650" i="1">
                <a:latin typeface="Calibri"/>
                <a:cs typeface="Calibri"/>
              </a:rPr>
              <a:t>	</a:t>
            </a:r>
            <a:r>
              <a:rPr dirty="0" sz="2650" spc="-15" i="1">
                <a:latin typeface="Calibri"/>
                <a:cs typeface="Calibri"/>
              </a:rPr>
              <a:t>prov</a:t>
            </a:r>
            <a:r>
              <a:rPr dirty="0" sz="2650" spc="-15" i="1">
                <a:latin typeface="Calibri"/>
                <a:cs typeface="Calibri"/>
              </a:rPr>
              <a:t>e</a:t>
            </a:r>
            <a:r>
              <a:rPr dirty="0" sz="2650" i="1">
                <a:latin typeface="Calibri"/>
                <a:cs typeface="Calibri"/>
              </a:rPr>
              <a:t>	</a:t>
            </a:r>
            <a:r>
              <a:rPr dirty="0" sz="2650" spc="-5" i="1">
                <a:latin typeface="Calibri"/>
                <a:cs typeface="Calibri"/>
              </a:rPr>
              <a:t>that</a:t>
            </a:r>
            <a:endParaRPr sz="265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750"/>
              </a:spcBef>
              <a:tabLst>
                <a:tab pos="635000" algn="l"/>
                <a:tab pos="1329055" algn="l"/>
              </a:tabLst>
            </a:pPr>
            <a:r>
              <a:rPr dirty="0" sz="2550" spc="-175">
                <a:latin typeface="Cambria"/>
                <a:cs typeface="Cambria"/>
              </a:rPr>
              <a:t>Let	</a:t>
            </a:r>
            <a:r>
              <a:rPr dirty="0" sz="2550" spc="135">
                <a:latin typeface="Cambria"/>
                <a:cs typeface="Cambria"/>
              </a:rPr>
              <a:t>y</a:t>
            </a:r>
            <a:r>
              <a:rPr dirty="0" sz="2550" spc="295">
                <a:latin typeface="Cambria"/>
                <a:cs typeface="Cambria"/>
              </a:rPr>
              <a:t> </a:t>
            </a:r>
            <a:r>
              <a:rPr dirty="0" sz="2550" spc="-894">
                <a:latin typeface="Cambria"/>
                <a:cs typeface="Cambria"/>
              </a:rPr>
              <a:t>—	</a:t>
            </a:r>
            <a:r>
              <a:rPr dirty="0" sz="2550" spc="-45">
                <a:latin typeface="Cambria"/>
                <a:cs typeface="Cambria"/>
              </a:rPr>
              <a:t>sin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8806" y="10388857"/>
            <a:ext cx="2306320" cy="13074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90269" algn="l"/>
              </a:tabLst>
            </a:pPr>
            <a:r>
              <a:rPr dirty="0" sz="2600" spc="-100">
                <a:latin typeface="Cambria"/>
                <a:cs typeface="Cambria"/>
              </a:rPr>
              <a:t>tan</a:t>
            </a:r>
            <a:r>
              <a:rPr dirty="0" sz="2600" spc="-30">
                <a:latin typeface="Cambria"/>
                <a:cs typeface="Cambria"/>
              </a:rPr>
              <a:t> </a:t>
            </a:r>
            <a:r>
              <a:rPr dirty="0" sz="2600" spc="-105">
                <a:latin typeface="Cambria"/>
                <a:cs typeface="Cambria"/>
              </a:rPr>
              <a:t>§	</a:t>
            </a:r>
            <a:r>
              <a:rPr dirty="0" sz="2600" spc="-940">
                <a:latin typeface="Cambria"/>
                <a:cs typeface="Cambria"/>
              </a:rPr>
              <a:t>—</a:t>
            </a:r>
            <a:r>
              <a:rPr dirty="0" sz="2600" spc="285">
                <a:latin typeface="Cambria"/>
                <a:cs typeface="Cambria"/>
              </a:rPr>
              <a:t> </a:t>
            </a:r>
            <a:r>
              <a:rPr dirty="0" sz="2600" spc="40">
                <a:latin typeface="Cambria"/>
                <a:cs typeface="Cambria"/>
              </a:rPr>
              <a:t>y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marL="436880">
              <a:lnSpc>
                <a:spcPct val="100000"/>
              </a:lnSpc>
              <a:tabLst>
                <a:tab pos="1615440" algn="l"/>
              </a:tabLst>
            </a:pPr>
            <a:r>
              <a:rPr dirty="0" sz="2700" spc="15">
                <a:latin typeface="Times New Roman"/>
                <a:cs typeface="Times New Roman"/>
              </a:rPr>
              <a:t>tan</a:t>
            </a:r>
            <a:r>
              <a:rPr dirty="0" sz="2700" spc="25">
                <a:latin typeface="Times New Roman"/>
                <a:cs typeface="Times New Roman"/>
              </a:rPr>
              <a:t> a</a:t>
            </a:r>
            <a:r>
              <a:rPr dirty="0" sz="2700" spc="325">
                <a:latin typeface="Times New Roman"/>
                <a:cs typeface="Times New Roman"/>
              </a:rPr>
              <a:t> </a:t>
            </a:r>
            <a:r>
              <a:rPr dirty="0" sz="2700" spc="105">
                <a:latin typeface="Times New Roman"/>
                <a:cs typeface="Times New Roman"/>
              </a:rPr>
              <a:t>+	</a:t>
            </a:r>
            <a:r>
              <a:rPr dirty="0" sz="2700" spc="-25">
                <a:latin typeface="Times New Roman"/>
                <a:cs typeface="Times New Roman"/>
              </a:rPr>
              <a:t>tan</a:t>
            </a:r>
            <a:r>
              <a:rPr dirty="0" sz="2700" spc="-195">
                <a:latin typeface="Times New Roman"/>
                <a:cs typeface="Times New Roman"/>
              </a:rPr>
              <a:t> </a:t>
            </a:r>
            <a:r>
              <a:rPr dirty="0" sz="2700" spc="-415">
                <a:latin typeface="Times New Roman"/>
                <a:cs typeface="Times New Roman"/>
              </a:rPr>
              <a:t>Q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0026" y="11764894"/>
            <a:ext cx="2386330" cy="412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3370" algn="l"/>
                <a:tab pos="675005" algn="l"/>
                <a:tab pos="1501140" algn="l"/>
              </a:tabLst>
            </a:pPr>
            <a:r>
              <a:rPr dirty="0" sz="2550" spc="-285">
                <a:latin typeface="Times New Roman"/>
                <a:cs typeface="Times New Roman"/>
              </a:rPr>
              <a:t>1	</a:t>
            </a:r>
            <a:r>
              <a:rPr dirty="0" sz="2550" spc="-1000">
                <a:latin typeface="Times New Roman"/>
                <a:cs typeface="Times New Roman"/>
              </a:rPr>
              <a:t>—	</a:t>
            </a:r>
            <a:r>
              <a:rPr dirty="0" sz="2550" spc="30">
                <a:latin typeface="Times New Roman"/>
                <a:cs typeface="Times New Roman"/>
              </a:rPr>
              <a:t>tan</a:t>
            </a:r>
            <a:r>
              <a:rPr dirty="0" sz="2550" spc="70">
                <a:latin typeface="Times New Roman"/>
                <a:cs typeface="Times New Roman"/>
              </a:rPr>
              <a:t> </a:t>
            </a:r>
            <a:r>
              <a:rPr dirty="0" sz="2550" spc="40">
                <a:latin typeface="Times New Roman"/>
                <a:cs typeface="Times New Roman"/>
              </a:rPr>
              <a:t>a	</a:t>
            </a:r>
            <a:r>
              <a:rPr dirty="0" sz="2550" spc="55">
                <a:latin typeface="Times New Roman"/>
                <a:cs typeface="Times New Roman"/>
              </a:rPr>
              <a:t>tan </a:t>
            </a:r>
            <a:r>
              <a:rPr dirty="0" sz="2550" spc="-300">
                <a:latin typeface="Times New Roman"/>
                <a:cs typeface="Times New Roman"/>
              </a:rPr>
              <a:t>Q</a:t>
            </a:r>
            <a:r>
              <a:rPr dirty="0" sz="2550" spc="-225">
                <a:latin typeface="Times New Roman"/>
                <a:cs typeface="Times New Roman"/>
              </a:rPr>
              <a:t> </a:t>
            </a:r>
            <a:r>
              <a:rPr dirty="0" sz="2550" spc="-430">
                <a:latin typeface="Times New Roman"/>
                <a:cs typeface="Times New Roman"/>
              </a:rPr>
              <a:t>--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64566" y="14665532"/>
            <a:ext cx="1925955" cy="150114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424815">
              <a:lnSpc>
                <a:spcPct val="100000"/>
              </a:lnSpc>
              <a:spcBef>
                <a:spcPts val="835"/>
              </a:spcBef>
              <a:tabLst>
                <a:tab pos="1518285" algn="l"/>
              </a:tabLst>
            </a:pPr>
            <a:r>
              <a:rPr dirty="0" sz="2650" spc="-55">
                <a:latin typeface="Cambria"/>
                <a:cs typeface="Cambria"/>
              </a:rPr>
              <a:t>si</a:t>
            </a:r>
            <a:r>
              <a:rPr dirty="0" sz="2650" spc="-75">
                <a:latin typeface="Cambria"/>
                <a:cs typeface="Cambria"/>
              </a:rPr>
              <a:t>n</a:t>
            </a:r>
            <a:r>
              <a:rPr dirty="0" sz="2650" spc="-15">
                <a:latin typeface="Cambria"/>
                <a:cs typeface="Cambria"/>
              </a:rPr>
              <a:t> </a:t>
            </a:r>
            <a:r>
              <a:rPr dirty="0" sz="2650" spc="15">
                <a:latin typeface="Cambria"/>
                <a:cs typeface="Cambria"/>
              </a:rPr>
              <a:t>y</a:t>
            </a:r>
            <a:r>
              <a:rPr dirty="0" sz="2650" spc="229">
                <a:latin typeface="Cambria"/>
                <a:cs typeface="Cambria"/>
              </a:rPr>
              <a:t> </a:t>
            </a:r>
            <a:r>
              <a:rPr dirty="0" sz="2650" spc="15">
                <a:solidFill>
                  <a:srgbClr val="0A0A0A"/>
                </a:solidFill>
                <a:latin typeface="Cambria"/>
                <a:cs typeface="Cambria"/>
              </a:rPr>
              <a:t>=</a:t>
            </a:r>
            <a:r>
              <a:rPr dirty="0" sz="2650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dirty="0" sz="2650" spc="-415">
                <a:latin typeface="Cambria"/>
                <a:cs typeface="Cambria"/>
              </a:rPr>
              <a:t>—x</a:t>
            </a:r>
            <a:endParaRPr sz="2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373380" algn="l"/>
              </a:tabLst>
            </a:pPr>
            <a:r>
              <a:rPr dirty="0" sz="2600" spc="-865">
                <a:latin typeface="Cambria"/>
                <a:cs typeface="Cambria"/>
              </a:rPr>
              <a:t>—	</a:t>
            </a:r>
            <a:r>
              <a:rPr dirty="0" sz="2600" spc="-35">
                <a:latin typeface="Cambria"/>
                <a:cs typeface="Cambria"/>
              </a:rPr>
              <a:t>sin </a:t>
            </a:r>
            <a:r>
              <a:rPr dirty="0" sz="2600" spc="40">
                <a:latin typeface="Cambria"/>
                <a:cs typeface="Cambria"/>
              </a:rPr>
              <a:t>y</a:t>
            </a:r>
            <a:r>
              <a:rPr dirty="0" sz="2600" spc="270">
                <a:latin typeface="Cambria"/>
                <a:cs typeface="Cambria"/>
              </a:rPr>
              <a:t> </a:t>
            </a:r>
            <a:r>
              <a:rPr dirty="0" sz="2600" spc="-865">
                <a:solidFill>
                  <a:srgbClr val="0A0A0A"/>
                </a:solidFill>
                <a:latin typeface="Cambria"/>
                <a:cs typeface="Cambria"/>
              </a:rPr>
              <a:t>—</a:t>
            </a:r>
            <a:r>
              <a:rPr dirty="0" sz="2600" spc="33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600" spc="65">
                <a:latin typeface="Cambria"/>
                <a:cs typeface="Cambria"/>
              </a:rPr>
              <a:t>x</a:t>
            </a:r>
            <a:endParaRPr sz="2600">
              <a:latin typeface="Cambria"/>
              <a:cs typeface="Cambria"/>
            </a:endParaRPr>
          </a:p>
          <a:p>
            <a:pPr marL="156845">
              <a:lnSpc>
                <a:spcPct val="100000"/>
              </a:lnSpc>
              <a:spcBef>
                <a:spcPts val="425"/>
              </a:spcBef>
              <a:tabLst>
                <a:tab pos="1494790" algn="l"/>
              </a:tabLst>
            </a:pPr>
            <a:r>
              <a:rPr dirty="0" sz="2850" spc="-140">
                <a:latin typeface="Cambria"/>
                <a:cs typeface="Cambria"/>
              </a:rPr>
              <a:t>sin</a:t>
            </a:r>
            <a:r>
              <a:rPr dirty="0" sz="2850" spc="-90">
                <a:latin typeface="Cambria"/>
                <a:cs typeface="Cambria"/>
              </a:rPr>
              <a:t> </a:t>
            </a:r>
            <a:r>
              <a:rPr dirty="0" sz="2850" spc="-550">
                <a:latin typeface="Cambria"/>
                <a:cs typeface="Cambria"/>
              </a:rPr>
              <a:t>—y          </a:t>
            </a:r>
            <a:r>
              <a:rPr dirty="0" sz="2850" spc="-515">
                <a:latin typeface="Cambria"/>
                <a:cs typeface="Cambria"/>
              </a:rPr>
              <a:t> </a:t>
            </a:r>
            <a:r>
              <a:rPr dirty="0" sz="2850" spc="-405">
                <a:latin typeface="Cambria"/>
                <a:cs typeface="Cambria"/>
              </a:rPr>
              <a:t>=	</a:t>
            </a:r>
            <a:r>
              <a:rPr dirty="0" sz="2850" spc="-60">
                <a:latin typeface="Cambria"/>
                <a:cs typeface="Cambria"/>
              </a:rPr>
              <a:t>x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80768" y="16667325"/>
            <a:ext cx="889635" cy="462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50" spc="140">
                <a:latin typeface="Times New Roman"/>
                <a:cs typeface="Times New Roman"/>
              </a:rPr>
              <a:t>sin°'</a:t>
            </a:r>
            <a:r>
              <a:rPr dirty="0" sz="2850" spc="140">
                <a:latin typeface="Times New Roman"/>
                <a:cs typeface="Times New Roman"/>
              </a:rPr>
              <a:t>(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12699" y="16667325"/>
            <a:ext cx="2183765" cy="462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54710" algn="l"/>
                <a:tab pos="1203960" algn="l"/>
              </a:tabLst>
            </a:pPr>
            <a:r>
              <a:rPr dirty="0" sz="2850" spc="-20">
                <a:latin typeface="Times New Roman"/>
                <a:cs typeface="Times New Roman"/>
              </a:rPr>
              <a:t>x)</a:t>
            </a:r>
            <a:r>
              <a:rPr dirty="0" sz="2850" spc="315">
                <a:latin typeface="Times New Roman"/>
                <a:cs typeface="Times New Roman"/>
              </a:rPr>
              <a:t> </a:t>
            </a:r>
            <a:r>
              <a:rPr dirty="0" sz="2850" spc="25">
                <a:latin typeface="Times New Roman"/>
                <a:cs typeface="Times New Roman"/>
              </a:rPr>
              <a:t>=	</a:t>
            </a:r>
            <a:r>
              <a:rPr dirty="0" sz="2850" spc="-1300">
                <a:latin typeface="Times New Roman"/>
                <a:cs typeface="Times New Roman"/>
              </a:rPr>
              <a:t>—	</a:t>
            </a:r>
            <a:r>
              <a:rPr dirty="0" sz="2850" spc="65">
                <a:latin typeface="Times New Roman"/>
                <a:cs typeface="Times New Roman"/>
              </a:rPr>
              <a:t>sin*'</a:t>
            </a:r>
            <a:r>
              <a:rPr dirty="0" sz="2850" spc="-200">
                <a:latin typeface="Times New Roman"/>
                <a:cs typeface="Times New Roman"/>
              </a:rPr>
              <a:t> </a:t>
            </a:r>
            <a:r>
              <a:rPr dirty="0" sz="2850" spc="-20">
                <a:latin typeface="Times New Roman"/>
                <a:cs typeface="Times New Roman"/>
              </a:rPr>
              <a:t>x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26705" y="17903989"/>
            <a:ext cx="398780" cy="4559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00" spc="-90">
                <a:latin typeface="Cambria"/>
                <a:cs typeface="Cambria"/>
              </a:rPr>
              <a:t>73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75540" y="12110570"/>
            <a:ext cx="1564005" cy="77914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u="heavy" sz="2000" spc="5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5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75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50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tan </a:t>
            </a:r>
            <a:r>
              <a:rPr dirty="0" u="heavy" sz="2000" spc="-55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a+ </a:t>
            </a:r>
            <a:r>
              <a:rPr dirty="0" u="heavy" sz="2000" spc="-50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tan</a:t>
            </a:r>
            <a:r>
              <a:rPr dirty="0" u="heavy" sz="2000" spc="40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130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Q</a:t>
            </a:r>
            <a:r>
              <a:rPr dirty="0" u="heavy" sz="2000" spc="5">
                <a:uFill>
                  <a:solidFill>
                    <a:srgbClr val="030303"/>
                  </a:solidFill>
                </a:uFill>
                <a:latin typeface="Cambria"/>
                <a:cs typeface="Cambria"/>
              </a:rPr>
              <a:t> </a:t>
            </a:r>
            <a:endParaRPr sz="2000">
              <a:latin typeface="Cambria"/>
              <a:cs typeface="Cambria"/>
            </a:endParaRPr>
          </a:p>
          <a:p>
            <a:pPr marL="17145">
              <a:lnSpc>
                <a:spcPct val="100000"/>
              </a:lnSpc>
              <a:spcBef>
                <a:spcPts val="615"/>
              </a:spcBef>
              <a:tabLst>
                <a:tab pos="1006475" algn="l"/>
              </a:tabLst>
            </a:pPr>
            <a:r>
              <a:rPr dirty="0" sz="1900" spc="-400">
                <a:latin typeface="Cambria"/>
                <a:cs typeface="Cambria"/>
              </a:rPr>
              <a:t>1—                                </a:t>
            </a:r>
            <a:r>
              <a:rPr dirty="0" sz="1900" spc="-395">
                <a:latin typeface="Cambria"/>
                <a:cs typeface="Cambria"/>
              </a:rPr>
              <a:t> </a:t>
            </a:r>
            <a:r>
              <a:rPr dirty="0" sz="1900" spc="-10">
                <a:latin typeface="Cambria"/>
                <a:cs typeface="Cambria"/>
              </a:rPr>
              <a:t>tan</a:t>
            </a:r>
            <a:r>
              <a:rPr dirty="0" sz="1900" spc="45">
                <a:latin typeface="Cambria"/>
                <a:cs typeface="Cambria"/>
              </a:rPr>
              <a:t> </a:t>
            </a:r>
            <a:r>
              <a:rPr dirty="0" sz="1900" spc="-5">
                <a:latin typeface="Cambria"/>
                <a:cs typeface="Cambria"/>
              </a:rPr>
              <a:t>a	</a:t>
            </a:r>
            <a:r>
              <a:rPr dirty="0" sz="1900" spc="15">
                <a:latin typeface="Cambria"/>
                <a:cs typeface="Cambria"/>
              </a:rPr>
              <a:t>tan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89615" y="16204979"/>
            <a:ext cx="2557780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556895" algn="l"/>
                <a:tab pos="1259840" algn="l"/>
              </a:tabLst>
            </a:pPr>
            <a:r>
              <a:rPr dirty="0" sz="2650" spc="-1040">
                <a:latin typeface="Cambria"/>
                <a:cs typeface="Cambria"/>
              </a:rPr>
              <a:t>—+	</a:t>
            </a:r>
            <a:r>
              <a:rPr dirty="0" sz="2650" spc="80">
                <a:latin typeface="Cambria"/>
                <a:cs typeface="Cambria"/>
              </a:rPr>
              <a:t>y</a:t>
            </a:r>
            <a:r>
              <a:rPr dirty="0" sz="2650" spc="345">
                <a:latin typeface="Cambria"/>
                <a:cs typeface="Cambria"/>
              </a:rPr>
              <a:t> </a:t>
            </a:r>
            <a:r>
              <a:rPr dirty="0" sz="2650" spc="-990">
                <a:latin typeface="Cambria"/>
                <a:cs typeface="Cambria"/>
              </a:rPr>
              <a:t>—	</a:t>
            </a:r>
            <a:r>
              <a:rPr dirty="0" sz="2650" spc="-935">
                <a:latin typeface="Cambria"/>
                <a:cs typeface="Cambria"/>
              </a:rPr>
              <a:t>—</a:t>
            </a:r>
            <a:r>
              <a:rPr dirty="0" sz="2650" spc="-40">
                <a:latin typeface="Cambria"/>
                <a:cs typeface="Cambria"/>
              </a:rPr>
              <a:t> </a:t>
            </a:r>
            <a:r>
              <a:rPr dirty="0" baseline="-4192" sz="3975" spc="52">
                <a:latin typeface="Cambria"/>
                <a:cs typeface="Cambria"/>
              </a:rPr>
              <a:t>sin*</a:t>
            </a:r>
            <a:r>
              <a:rPr dirty="0" baseline="24691" sz="2700" spc="52">
                <a:latin typeface="Cambria"/>
                <a:cs typeface="Cambria"/>
              </a:rPr>
              <a:t>1</a:t>
            </a:r>
            <a:r>
              <a:rPr dirty="0" baseline="24691" sz="2700" spc="127">
                <a:latin typeface="Cambria"/>
                <a:cs typeface="Cambria"/>
              </a:rPr>
              <a:t> </a:t>
            </a:r>
            <a:r>
              <a:rPr dirty="0" sz="2650" spc="40">
                <a:latin typeface="Cambria"/>
                <a:cs typeface="Cambria"/>
              </a:rPr>
              <a:t>x</a:t>
            </a:r>
            <a:endParaRPr sz="2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47219" y="10159750"/>
            <a:ext cx="53850" cy="4110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48240" y="7598867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 h="0">
                <a:moveTo>
                  <a:pt x="0" y="0"/>
                </a:moveTo>
                <a:lnTo>
                  <a:pt x="783820" y="0"/>
                </a:lnTo>
              </a:path>
            </a:pathLst>
          </a:custGeom>
          <a:ln w="23933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933" y="19538672"/>
            <a:ext cx="12984480" cy="0"/>
          </a:xfrm>
          <a:custGeom>
            <a:avLst/>
            <a:gdLst/>
            <a:ahLst/>
            <a:cxnLst/>
            <a:rect l="l" t="t" r="r" b="b"/>
            <a:pathLst>
              <a:path w="12984480" h="0">
                <a:moveTo>
                  <a:pt x="0" y="0"/>
                </a:moveTo>
                <a:lnTo>
                  <a:pt x="12983899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9887" y="1337284"/>
            <a:ext cx="12194540" cy="0"/>
          </a:xfrm>
          <a:custGeom>
            <a:avLst/>
            <a:gdLst/>
            <a:ahLst/>
            <a:cxnLst/>
            <a:rect l="l" t="t" r="r" b="b"/>
            <a:pathLst>
              <a:path w="12194540" h="0">
                <a:moveTo>
                  <a:pt x="0" y="0"/>
                </a:moveTo>
                <a:lnTo>
                  <a:pt x="12194095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3101" y="19688255"/>
            <a:ext cx="12684760" cy="0"/>
          </a:xfrm>
          <a:custGeom>
            <a:avLst/>
            <a:gdLst/>
            <a:ahLst/>
            <a:cxnLst/>
            <a:rect l="l" t="t" r="r" b="b"/>
            <a:pathLst>
              <a:path w="12684760" h="0">
                <a:moveTo>
                  <a:pt x="0" y="0"/>
                </a:moveTo>
                <a:lnTo>
                  <a:pt x="12684731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92673" y="9669114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 h="0">
                <a:moveTo>
                  <a:pt x="0" y="0"/>
                </a:moveTo>
                <a:lnTo>
                  <a:pt x="610303" y="0"/>
                </a:lnTo>
              </a:path>
            </a:pathLst>
          </a:custGeom>
          <a:ln w="23933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45005" y="1178719"/>
            <a:ext cx="0" cy="18620740"/>
          </a:xfrm>
          <a:custGeom>
            <a:avLst/>
            <a:gdLst/>
            <a:ahLst/>
            <a:cxnLst/>
            <a:rect l="l" t="t" r="r" b="b"/>
            <a:pathLst>
              <a:path w="0" h="18620740">
                <a:moveTo>
                  <a:pt x="0" y="18620227"/>
                </a:moveTo>
                <a:lnTo>
                  <a:pt x="0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3128" y="1286420"/>
            <a:ext cx="0" cy="8490585"/>
          </a:xfrm>
          <a:custGeom>
            <a:avLst/>
            <a:gdLst/>
            <a:ahLst/>
            <a:cxnLst/>
            <a:rect l="l" t="t" r="r" b="b"/>
            <a:pathLst>
              <a:path w="0" h="8490585">
                <a:moveTo>
                  <a:pt x="0" y="8490393"/>
                </a:moveTo>
                <a:lnTo>
                  <a:pt x="0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837305" y="1244542"/>
            <a:ext cx="0" cy="18548985"/>
          </a:xfrm>
          <a:custGeom>
            <a:avLst/>
            <a:gdLst/>
            <a:ahLst/>
            <a:cxnLst/>
            <a:rect l="l" t="t" r="r" b="b"/>
            <a:pathLst>
              <a:path w="0" h="18548985">
                <a:moveTo>
                  <a:pt x="0" y="18548427"/>
                </a:moveTo>
                <a:lnTo>
                  <a:pt x="0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3544" y="5720091"/>
            <a:ext cx="0" cy="5726430"/>
          </a:xfrm>
          <a:custGeom>
            <a:avLst/>
            <a:gdLst/>
            <a:ahLst/>
            <a:cxnLst/>
            <a:rect l="l" t="t" r="r" b="b"/>
            <a:pathLst>
              <a:path w="0" h="5726430">
                <a:moveTo>
                  <a:pt x="0" y="5726079"/>
                </a:moveTo>
                <a:lnTo>
                  <a:pt x="0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4625" y="12158194"/>
            <a:ext cx="0" cy="7491730"/>
          </a:xfrm>
          <a:custGeom>
            <a:avLst/>
            <a:gdLst/>
            <a:ahLst/>
            <a:cxnLst/>
            <a:rect l="l" t="t" r="r" b="b"/>
            <a:pathLst>
              <a:path w="0" h="7491730">
                <a:moveTo>
                  <a:pt x="0" y="7491171"/>
                </a:moveTo>
                <a:lnTo>
                  <a:pt x="0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2076" y="7850175"/>
            <a:ext cx="0" cy="7425690"/>
          </a:xfrm>
          <a:custGeom>
            <a:avLst/>
            <a:gdLst/>
            <a:ahLst/>
            <a:cxnLst/>
            <a:rect l="l" t="t" r="r" b="b"/>
            <a:pathLst>
              <a:path w="0" h="7425690">
                <a:moveTo>
                  <a:pt x="0" y="7425354"/>
                </a:moveTo>
                <a:lnTo>
                  <a:pt x="0" y="0"/>
                </a:lnTo>
              </a:path>
            </a:pathLst>
          </a:custGeom>
          <a:ln w="5983">
            <a:solidFill>
              <a:srgbClr val="342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63802" y="6342361"/>
            <a:ext cx="1191260" cy="0"/>
          </a:xfrm>
          <a:custGeom>
            <a:avLst/>
            <a:gdLst/>
            <a:ahLst/>
            <a:cxnLst/>
            <a:rect l="l" t="t" r="r" b="b"/>
            <a:pathLst>
              <a:path w="1191259" h="0">
                <a:moveTo>
                  <a:pt x="0" y="0"/>
                </a:moveTo>
                <a:lnTo>
                  <a:pt x="1190689" y="0"/>
                </a:lnTo>
              </a:path>
            </a:pathLst>
          </a:custGeom>
          <a:ln w="23933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23315" y="16107213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39" h="0">
                <a:moveTo>
                  <a:pt x="0" y="0"/>
                </a:moveTo>
                <a:lnTo>
                  <a:pt x="1310356" y="0"/>
                </a:lnTo>
              </a:path>
            </a:pathLst>
          </a:custGeom>
          <a:ln w="23933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09631" y="17926155"/>
            <a:ext cx="1424305" cy="0"/>
          </a:xfrm>
          <a:custGeom>
            <a:avLst/>
            <a:gdLst/>
            <a:ahLst/>
            <a:cxnLst/>
            <a:rect l="l" t="t" r="r" b="b"/>
            <a:pathLst>
              <a:path w="1424304" h="0">
                <a:moveTo>
                  <a:pt x="0" y="0"/>
                </a:moveTo>
                <a:lnTo>
                  <a:pt x="1424040" y="0"/>
                </a:lnTo>
              </a:path>
            </a:pathLst>
          </a:custGeom>
          <a:ln w="23933">
            <a:solidFill>
              <a:srgbClr val="1C1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74830" y="17944106"/>
            <a:ext cx="1418590" cy="0"/>
          </a:xfrm>
          <a:custGeom>
            <a:avLst/>
            <a:gdLst/>
            <a:ahLst/>
            <a:cxnLst/>
            <a:rect l="l" t="t" r="r" b="b"/>
            <a:pathLst>
              <a:path w="1418590" h="0">
                <a:moveTo>
                  <a:pt x="0" y="0"/>
                </a:moveTo>
                <a:lnTo>
                  <a:pt x="1418057" y="0"/>
                </a:lnTo>
              </a:path>
            </a:pathLst>
          </a:custGeom>
          <a:ln w="23933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63428" y="13073648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 h="0">
                <a:moveTo>
                  <a:pt x="0" y="0"/>
                </a:moveTo>
                <a:lnTo>
                  <a:pt x="622269" y="0"/>
                </a:lnTo>
              </a:path>
            </a:pathLst>
          </a:custGeom>
          <a:ln w="23933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27527" y="13755751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 h="0">
                <a:moveTo>
                  <a:pt x="0" y="0"/>
                </a:moveTo>
                <a:lnTo>
                  <a:pt x="1017171" y="0"/>
                </a:lnTo>
              </a:path>
            </a:pathLst>
          </a:custGeom>
          <a:ln w="23933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38823" y="11051271"/>
            <a:ext cx="1011555" cy="0"/>
          </a:xfrm>
          <a:custGeom>
            <a:avLst/>
            <a:gdLst/>
            <a:ahLst/>
            <a:cxnLst/>
            <a:rect l="l" t="t" r="r" b="b"/>
            <a:pathLst>
              <a:path w="1011554" h="0">
                <a:moveTo>
                  <a:pt x="0" y="0"/>
                </a:moveTo>
                <a:lnTo>
                  <a:pt x="1011188" y="0"/>
                </a:lnTo>
              </a:path>
            </a:pathLst>
          </a:custGeom>
          <a:ln w="23933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69679" y="1104528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 h="0">
                <a:moveTo>
                  <a:pt x="0" y="0"/>
                </a:moveTo>
                <a:lnTo>
                  <a:pt x="323101" y="0"/>
                </a:lnTo>
              </a:path>
            </a:pathLst>
          </a:custGeom>
          <a:ln w="23933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77112" y="12319744"/>
            <a:ext cx="843915" cy="0"/>
          </a:xfrm>
          <a:custGeom>
            <a:avLst/>
            <a:gdLst/>
            <a:ahLst/>
            <a:cxnLst/>
            <a:rect l="l" t="t" r="r" b="b"/>
            <a:pathLst>
              <a:path w="843914" h="0">
                <a:moveTo>
                  <a:pt x="0" y="0"/>
                </a:moveTo>
                <a:lnTo>
                  <a:pt x="843654" y="0"/>
                </a:lnTo>
              </a:path>
            </a:pathLst>
          </a:custGeom>
          <a:ln w="23933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66191" y="8304907"/>
            <a:ext cx="777875" cy="0"/>
          </a:xfrm>
          <a:custGeom>
            <a:avLst/>
            <a:gdLst/>
            <a:ahLst/>
            <a:cxnLst/>
            <a:rect l="l" t="t" r="r" b="b"/>
            <a:pathLst>
              <a:path w="777875" h="0">
                <a:moveTo>
                  <a:pt x="0" y="0"/>
                </a:moveTo>
                <a:lnTo>
                  <a:pt x="777837" y="0"/>
                </a:lnTo>
              </a:path>
            </a:pathLst>
          </a:custGeom>
          <a:ln w="23933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31298" y="11984676"/>
            <a:ext cx="0" cy="2435225"/>
          </a:xfrm>
          <a:custGeom>
            <a:avLst/>
            <a:gdLst/>
            <a:ahLst/>
            <a:cxnLst/>
            <a:rect l="l" t="t" r="r" b="b"/>
            <a:pathLst>
              <a:path w="0" h="2435225">
                <a:moveTo>
                  <a:pt x="0" y="2435229"/>
                </a:moveTo>
                <a:lnTo>
                  <a:pt x="0" y="0"/>
                </a:lnTo>
              </a:path>
            </a:pathLst>
          </a:custGeom>
          <a:ln w="17950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18873" y="11984676"/>
            <a:ext cx="0" cy="2435225"/>
          </a:xfrm>
          <a:custGeom>
            <a:avLst/>
            <a:gdLst/>
            <a:ahLst/>
            <a:cxnLst/>
            <a:rect l="l" t="t" r="r" b="b"/>
            <a:pathLst>
              <a:path w="0" h="2435225">
                <a:moveTo>
                  <a:pt x="0" y="2435229"/>
                </a:moveTo>
                <a:lnTo>
                  <a:pt x="0" y="0"/>
                </a:lnTo>
              </a:path>
            </a:pathLst>
          </a:custGeom>
          <a:ln w="17950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22322" y="14410929"/>
            <a:ext cx="5205730" cy="0"/>
          </a:xfrm>
          <a:custGeom>
            <a:avLst/>
            <a:gdLst/>
            <a:ahLst/>
            <a:cxnLst/>
            <a:rect l="l" t="t" r="r" b="b"/>
            <a:pathLst>
              <a:path w="5205730" h="0">
                <a:moveTo>
                  <a:pt x="0" y="0"/>
                </a:moveTo>
                <a:lnTo>
                  <a:pt x="5205526" y="0"/>
                </a:lnTo>
              </a:path>
            </a:pathLst>
          </a:custGeom>
          <a:ln w="17950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47973" y="11993650"/>
            <a:ext cx="5080000" cy="0"/>
          </a:xfrm>
          <a:custGeom>
            <a:avLst/>
            <a:gdLst/>
            <a:ahLst/>
            <a:cxnLst/>
            <a:rect l="l" t="t" r="r" b="b"/>
            <a:pathLst>
              <a:path w="5080000" h="0">
                <a:moveTo>
                  <a:pt x="0" y="0"/>
                </a:moveTo>
                <a:lnTo>
                  <a:pt x="5079875" y="0"/>
                </a:lnTo>
              </a:path>
            </a:pathLst>
          </a:custGeom>
          <a:ln w="17950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779028" y="2539937"/>
            <a:ext cx="1157780" cy="700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00106" y="1624483"/>
            <a:ext cx="10931604" cy="780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97611" y="10070000"/>
            <a:ext cx="143600" cy="179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57887" y="10886729"/>
            <a:ext cx="1382156" cy="376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89857" y="17124385"/>
            <a:ext cx="3455392" cy="394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148440" y="9378921"/>
            <a:ext cx="233351" cy="5474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18538" y="3688743"/>
            <a:ext cx="62825" cy="152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112540" y="15383226"/>
            <a:ext cx="233351" cy="6013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692513" y="9513547"/>
            <a:ext cx="1812959" cy="367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45249" y="8373716"/>
            <a:ext cx="1265481" cy="296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42861" y="6399206"/>
            <a:ext cx="1184705" cy="305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157415" y="10348226"/>
            <a:ext cx="44875" cy="107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947219" y="2872014"/>
            <a:ext cx="26925" cy="2513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708128" y="1759108"/>
            <a:ext cx="5815828" cy="3859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848859" y="10204625"/>
            <a:ext cx="278226" cy="3051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14233" y="12789438"/>
            <a:ext cx="4083645" cy="6013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678333" y="13579242"/>
            <a:ext cx="4065695" cy="5564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46310" y="15823003"/>
            <a:ext cx="2333511" cy="66415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720873" y="10779028"/>
            <a:ext cx="1436007" cy="6462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127085" y="17878288"/>
            <a:ext cx="5447852" cy="47567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01435" y="7350561"/>
            <a:ext cx="4209295" cy="6103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947584" y="8050614"/>
            <a:ext cx="2136060" cy="5474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902709" y="8759643"/>
            <a:ext cx="2692513" cy="4756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84759" y="9558422"/>
            <a:ext cx="269251" cy="2961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243761" y="9800749"/>
            <a:ext cx="278226" cy="1705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573502" y="4837548"/>
            <a:ext cx="1803983" cy="5205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166390" y="8095490"/>
            <a:ext cx="789803" cy="5564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7415" y="8660917"/>
            <a:ext cx="215401" cy="28720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130490" y="10491827"/>
            <a:ext cx="233351" cy="41285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139464" y="11326506"/>
            <a:ext cx="233351" cy="5654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139464" y="12322736"/>
            <a:ext cx="215401" cy="32310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283066" y="14593422"/>
            <a:ext cx="62825" cy="3410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103564" y="17465436"/>
            <a:ext cx="233351" cy="5205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283066" y="18560392"/>
            <a:ext cx="53850" cy="42182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296711" y="3975944"/>
            <a:ext cx="789803" cy="28720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100694" y="6318431"/>
            <a:ext cx="813734" cy="3679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1453957" y="7239872"/>
          <a:ext cx="5297805" cy="429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660"/>
                <a:gridCol w="907415"/>
                <a:gridCol w="896619"/>
                <a:gridCol w="607694"/>
                <a:gridCol w="452755"/>
                <a:gridCol w="1244599"/>
                <a:gridCol w="965200"/>
              </a:tblGrid>
              <a:tr h="1227969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82328"/>
                      </a:solidFill>
                      <a:prstDash val="solid"/>
                    </a:lnL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51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750" i="1">
                          <a:latin typeface="Cambria"/>
                          <a:cs typeface="Cambria"/>
                        </a:rPr>
                        <a:t>d</a:t>
                      </a:r>
                      <a:endParaRPr sz="17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dirty="0" sz="2050" spc="30" i="1">
                          <a:latin typeface="Cambria"/>
                          <a:cs typeface="Cambria"/>
                        </a:rPr>
                        <a:t>de</a:t>
                      </a:r>
                      <a:endParaRPr sz="2050">
                        <a:latin typeface="Cambria"/>
                        <a:cs typeface="Cambria"/>
                      </a:endParaRPr>
                    </a:p>
                    <a:p>
                      <a:pPr marL="143510">
                        <a:lnSpc>
                          <a:spcPts val="2660"/>
                        </a:lnSpc>
                        <a:spcBef>
                          <a:spcPts val="1320"/>
                        </a:spcBef>
                        <a:tabLst>
                          <a:tab pos="587375" algn="l"/>
                        </a:tabLst>
                      </a:pPr>
                      <a:r>
                        <a:rPr dirty="0" sz="2650" spc="-30" i="1">
                          <a:latin typeface="Cambria"/>
                          <a:cs typeface="Cambria"/>
                        </a:rPr>
                        <a:t>6)	</a:t>
                      </a:r>
                      <a:r>
                        <a:rPr dirty="0" baseline="44715" sz="3075" spc="52" i="1">
                          <a:latin typeface="Cambria"/>
                          <a:cs typeface="Cambria"/>
                        </a:rPr>
                        <a:t>d</a:t>
                      </a:r>
                      <a:endParaRPr baseline="44715" sz="3075">
                        <a:latin typeface="Cambria"/>
                        <a:cs typeface="Cambria"/>
                      </a:endParaRPr>
                    </a:p>
                    <a:p>
                      <a:pPr marL="498475">
                        <a:lnSpc>
                          <a:spcPts val="1700"/>
                        </a:lnSpc>
                      </a:pPr>
                      <a:r>
                        <a:rPr dirty="0" sz="1850" spc="45" i="1">
                          <a:latin typeface="Cambria"/>
                          <a:cs typeface="Cambria"/>
                        </a:rPr>
                        <a:t>dx:</a:t>
                      </a:r>
                      <a:endParaRPr sz="18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94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r" marR="310515">
                        <a:lnSpc>
                          <a:spcPct val="100000"/>
                        </a:lnSpc>
                      </a:pPr>
                      <a:r>
                        <a:rPr dirty="0" sz="1950" spc="-969">
                          <a:solidFill>
                            <a:srgbClr val="080808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1950" spc="-220">
                          <a:solidFill>
                            <a:srgbClr val="08080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85">
                          <a:latin typeface="Times New Roman"/>
                          <a:cs typeface="Times New Roman"/>
                        </a:rPr>
                        <a:t>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dirty="0" sz="1950" spc="-125">
                          <a:latin typeface="Times New Roman"/>
                          <a:cs typeface="Times New Roman"/>
                        </a:rPr>
                        <a:t>du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282328"/>
                      </a:solidFill>
                      <a:prstDash val="solid"/>
                    </a:lnR>
                    <a:lnT w="19050">
                      <a:solidFill>
                        <a:srgbClr val="282328"/>
                      </a:solidFill>
                      <a:prstDash val="solid"/>
                    </a:lnT>
                  </a:tcPr>
                </a:tc>
              </a:tr>
              <a:tr h="70929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282328"/>
                      </a:solidFill>
                      <a:prstDash val="solid"/>
                    </a:lnL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8610">
                        <a:lnSpc>
                          <a:spcPct val="100000"/>
                        </a:lnSpc>
                        <a:spcBef>
                          <a:spcPts val="1490"/>
                        </a:spcBef>
                        <a:tabLst>
                          <a:tab pos="229235" algn="l"/>
                          <a:tab pos="570230" algn="l"/>
                        </a:tabLst>
                      </a:pPr>
                      <a:r>
                        <a:rPr dirty="0" u="heavy" sz="2150">
                          <a:uFill>
                            <a:solidFill>
                              <a:srgbClr val="1F1F23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u="heavy" sz="2150">
                          <a:uFill>
                            <a:solidFill>
                              <a:srgbClr val="1F1F23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r>
                        <a:rPr dirty="0" u="heavy" sz="2150" spc="-85">
                          <a:uFill>
                            <a:solidFill>
                              <a:srgbClr val="1F1F23"/>
                            </a:solidFill>
                          </a:uFill>
                          <a:latin typeface="Cambria"/>
                          <a:cs typeface="Cambria"/>
                        </a:rPr>
                        <a:t>J	</a:t>
                      </a:r>
                      <a:endParaRPr sz="2150">
                        <a:latin typeface="Cambria"/>
                        <a:cs typeface="Cambria"/>
                      </a:endParaRPr>
                    </a:p>
                  </a:txBody>
                  <a:tcPr marL="0" marR="0" marB="0" marT="18923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2150" spc="-15">
                          <a:latin typeface="Cambria"/>
                          <a:cs typeface="Cambria"/>
                        </a:rPr>
                        <a:t>4u</a:t>
                      </a:r>
                      <a:endParaRPr sz="2150">
                        <a:latin typeface="Cambria"/>
                        <a:cs typeface="Cambria"/>
                      </a:endParaRPr>
                    </a:p>
                  </a:txBody>
                  <a:tcPr marL="0" marR="0" marB="0" marT="189230">
                    <a:lnR w="19050">
                      <a:solidFill>
                        <a:srgbClr val="282328"/>
                      </a:solidFill>
                      <a:prstDash val="solid"/>
                    </a:lnR>
                  </a:tcPr>
                </a:tc>
              </a:tr>
              <a:tr h="48378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282328"/>
                      </a:solidFill>
                      <a:prstDash val="solid"/>
                    </a:lnL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081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750" spc="-170">
                          <a:latin typeface="Cambria"/>
                          <a:cs typeface="Cambria"/>
                        </a:rPr>
                        <a:t>—1</a:t>
                      </a:r>
                      <a:endParaRPr sz="1750">
                        <a:latin typeface="Cambria"/>
                        <a:cs typeface="Cambria"/>
                      </a:endParaRPr>
                    </a:p>
                  </a:txBody>
                  <a:tcPr marL="0" marR="0" marB="0" marT="176530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750" spc="-120" i="1">
                          <a:latin typeface="Cambria"/>
                          <a:cs typeface="Cambria"/>
                        </a:rPr>
                        <a:t>du</a:t>
                      </a:r>
                      <a:endParaRPr sz="1750">
                        <a:latin typeface="Cambria"/>
                        <a:cs typeface="Cambria"/>
                      </a:endParaRPr>
                    </a:p>
                  </a:txBody>
                  <a:tcPr marL="0" marR="0" marB="0" marT="176530">
                    <a:lnR w="19050">
                      <a:solidFill>
                        <a:srgbClr val="282328"/>
                      </a:solidFill>
                      <a:prstDash val="solid"/>
                    </a:lnR>
                  </a:tcPr>
                </a:tc>
              </a:tr>
              <a:tr h="327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282328"/>
                      </a:solidFill>
                      <a:prstDash val="solid"/>
                    </a:lnL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2729" marR="94615">
                        <a:lnSpc>
                          <a:spcPts val="2295"/>
                        </a:lnSpc>
                        <a:spcBef>
                          <a:spcPts val="180"/>
                        </a:spcBef>
                      </a:pPr>
                      <a:r>
                        <a:rPr dirty="0" sz="2050" spc="110" i="1">
                          <a:latin typeface="Cambria"/>
                          <a:cs typeface="Cambria"/>
                        </a:rPr>
                        <a:t>1+u</a:t>
                      </a:r>
                      <a:endParaRPr sz="2050">
                        <a:latin typeface="Cambria"/>
                        <a:cs typeface="Cambria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ts val="2295"/>
                        </a:lnSpc>
                        <a:spcBef>
                          <a:spcPts val="180"/>
                        </a:spcBef>
                      </a:pPr>
                      <a:r>
                        <a:rPr dirty="0" sz="2050" spc="-120" i="1">
                          <a:latin typeface="Cambria"/>
                          <a:cs typeface="Cambria"/>
                        </a:rPr>
                        <a:t>d:x</a:t>
                      </a:r>
                      <a:endParaRPr sz="2050">
                        <a:latin typeface="Cambria"/>
                        <a:cs typeface="Cambria"/>
                      </a:endParaRPr>
                    </a:p>
                  </a:txBody>
                  <a:tcPr marL="0" marR="0" marB="0" marT="22860">
                    <a:lnR w="19050">
                      <a:solidFill>
                        <a:srgbClr val="282328"/>
                      </a:solidFill>
                      <a:prstDash val="solid"/>
                    </a:lnR>
                  </a:tcPr>
                </a:tc>
              </a:tr>
              <a:tr h="152979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282328"/>
                      </a:solidFill>
                      <a:prstDash val="solid"/>
                    </a:lnL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282328"/>
                      </a:solidFill>
                      <a:prstDash val="solid"/>
                    </a:lnT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750" spc="80" i="1">
                          <a:latin typeface="Cambria"/>
                          <a:cs typeface="Cambria"/>
                        </a:rPr>
                        <a:t>[sec</a:t>
                      </a:r>
                      <a:endParaRPr sz="2750">
                        <a:latin typeface="Cambria"/>
                        <a:cs typeface="Cambria"/>
                      </a:endParaRPr>
                    </a:p>
                  </a:txBody>
                  <a:tcPr marL="0" marR="0" marB="0" marT="91440"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750" spc="40" i="1">
                          <a:latin typeface="Cambria"/>
                          <a:cs typeface="Cambria"/>
                        </a:rPr>
                        <a:t>u]</a:t>
                      </a:r>
                      <a:endParaRPr sz="2750">
                        <a:latin typeface="Cambria"/>
                        <a:cs typeface="Cambria"/>
                      </a:endParaRPr>
                    </a:p>
                  </a:txBody>
                  <a:tcPr marL="0" marR="0" marB="0" marT="91440"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dirty="0" sz="1750" i="1">
                          <a:latin typeface="Cambria"/>
                          <a:cs typeface="Cambria"/>
                        </a:rPr>
                        <a:t>g</a:t>
                      </a:r>
                      <a:endParaRPr sz="17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ts val="2255"/>
                        </a:lnSpc>
                        <a:tabLst>
                          <a:tab pos="675005" algn="l"/>
                          <a:tab pos="1237615" algn="l"/>
                        </a:tabLst>
                      </a:pPr>
                      <a:r>
                        <a:rPr dirty="0" u="heavy" sz="2050">
                          <a:uFill>
                            <a:solidFill>
                              <a:srgbClr val="1C1C1F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u="heavy" sz="2050">
                          <a:uFill>
                            <a:solidFill>
                              <a:srgbClr val="1C1C1F"/>
                            </a:solidFill>
                          </a:uFill>
                          <a:latin typeface="Cambria"/>
                          <a:cs typeface="Cambria"/>
                        </a:rPr>
                        <a:t>	</a:t>
                      </a:r>
                      <a:r>
                        <a:rPr dirty="0" u="heavy" sz="2050" spc="-55">
                          <a:uFill>
                            <a:solidFill>
                              <a:srgbClr val="1C1C1F"/>
                            </a:solidFill>
                          </a:uFill>
                          <a:latin typeface="Cambria"/>
                          <a:cs typeface="Cambria"/>
                        </a:rPr>
                        <a:t>1	</a:t>
                      </a:r>
                      <a:endParaRPr sz="2050">
                        <a:latin typeface="Cambria"/>
                        <a:cs typeface="Cambria"/>
                      </a:endParaRPr>
                    </a:p>
                    <a:p>
                      <a:pPr marL="773430" marR="9461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750" i="1">
                          <a:latin typeface="Cambria"/>
                          <a:cs typeface="Cambria"/>
                        </a:rPr>
                        <a:t>2</a:t>
                      </a:r>
                      <a:endParaRPr sz="17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2255"/>
                        </a:lnSpc>
                      </a:pPr>
                      <a:r>
                        <a:rPr dirty="0" u="heavy" sz="2050" spc="20">
                          <a:uFill>
                            <a:solidFill>
                              <a:srgbClr val="1C1C1F"/>
                            </a:solidFill>
                          </a:uFill>
                          <a:latin typeface="Cambria"/>
                          <a:cs typeface="Cambria"/>
                        </a:rPr>
                        <a:t>du</a:t>
                      </a:r>
                      <a:endParaRPr sz="2050">
                        <a:latin typeface="Cambria"/>
                        <a:cs typeface="Cambria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750" spc="40" i="1">
                          <a:latin typeface="Cambria"/>
                          <a:cs typeface="Cambria"/>
                        </a:rPr>
                        <a:t>ds</a:t>
                      </a:r>
                      <a:endParaRPr sz="17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R w="19050">
                      <a:solidFill>
                        <a:srgbClr val="282328"/>
                      </a:solidFill>
                      <a:prstDash val="solid"/>
                    </a:lnR>
                    <a:lnB w="19050">
                      <a:solidFill>
                        <a:srgbClr val="2823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5" name="object 65"/>
          <p:cNvSpPr txBox="1"/>
          <p:nvPr/>
        </p:nvSpPr>
        <p:spPr>
          <a:xfrm>
            <a:off x="2162393" y="1581865"/>
            <a:ext cx="302768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5" i="1">
                <a:latin typeface="Cambria"/>
                <a:cs typeface="Cambria"/>
              </a:rPr>
              <a:t>Mafltenuitics </a:t>
            </a:r>
            <a:r>
              <a:rPr dirty="0" sz="2350" i="1">
                <a:latin typeface="Cambria"/>
                <a:cs typeface="Cambria"/>
              </a:rPr>
              <a:t>1 </a:t>
            </a:r>
            <a:r>
              <a:rPr dirty="0" sz="2350" spc="55" i="1">
                <a:latin typeface="Cambria"/>
                <a:cs typeface="Cambria"/>
              </a:rPr>
              <a:t>1”.</a:t>
            </a:r>
            <a:r>
              <a:rPr dirty="0" sz="2350" spc="-114" i="1">
                <a:latin typeface="Cambria"/>
                <a:cs typeface="Cambria"/>
              </a:rPr>
              <a:t> </a:t>
            </a:r>
            <a:r>
              <a:rPr dirty="0" sz="2350" spc="25" i="1">
                <a:latin typeface="Cambria"/>
                <a:cs typeface="Cambria"/>
              </a:rPr>
              <a:t>class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56431" y="11456908"/>
            <a:ext cx="1456690" cy="4895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050" spc="-25" i="1">
                <a:latin typeface="Cambria"/>
                <a:cs typeface="Cambria"/>
              </a:rPr>
              <a:t>Integrols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25463" y="12040286"/>
            <a:ext cx="637540" cy="4895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32765" algn="l"/>
              </a:tabLst>
            </a:pPr>
            <a:r>
              <a:rPr dirty="0" sz="3050" spc="-250" i="1">
                <a:latin typeface="Cambria"/>
                <a:cs typeface="Cambria"/>
              </a:rPr>
              <a:t>1</a:t>
            </a:r>
            <a:r>
              <a:rPr dirty="0" sz="3050" spc="-160" i="1">
                <a:latin typeface="Cambria"/>
                <a:cs typeface="Cambria"/>
              </a:rPr>
              <a:t>]</a:t>
            </a:r>
            <a:r>
              <a:rPr dirty="0" sz="3050" i="1">
                <a:latin typeface="Cambria"/>
                <a:cs typeface="Cambria"/>
              </a:rPr>
              <a:t>	</a:t>
            </a:r>
            <a:r>
              <a:rPr dirty="0" sz="3050" spc="-175" i="1">
                <a:latin typeface="Cambria"/>
                <a:cs typeface="Cambria"/>
              </a:rPr>
              <a:t>f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45505" y="12040286"/>
            <a:ext cx="1773555" cy="4895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050" spc="190">
                <a:latin typeface="Cambria"/>
                <a:cs typeface="Cambria"/>
              </a:rPr>
              <a:t>sin*’</a:t>
            </a:r>
            <a:r>
              <a:rPr dirty="0" sz="3050" spc="-195">
                <a:latin typeface="Cambria"/>
                <a:cs typeface="Cambria"/>
              </a:rPr>
              <a:t> </a:t>
            </a:r>
            <a:r>
              <a:rPr dirty="0" sz="3050" spc="280">
                <a:solidFill>
                  <a:srgbClr val="030303"/>
                </a:solidFill>
                <a:latin typeface="Cambria"/>
                <a:cs typeface="Cambria"/>
              </a:rPr>
              <a:t>u</a:t>
            </a:r>
            <a:r>
              <a:rPr dirty="0" sz="3050" spc="-275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3050" spc="265" i="1">
                <a:latin typeface="Cambria"/>
                <a:cs typeface="Cambria"/>
              </a:rPr>
              <a:t>+</a:t>
            </a:r>
            <a:r>
              <a:rPr dirty="0" sz="3050" spc="95" i="1">
                <a:latin typeface="Cambria"/>
                <a:cs typeface="Cambria"/>
              </a:rPr>
              <a:t> </a:t>
            </a:r>
            <a:r>
              <a:rPr dirty="0" sz="3050" spc="60" i="1">
                <a:latin typeface="Cambria"/>
                <a:cs typeface="Cambria"/>
              </a:rPr>
              <a:t>c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62411" y="14599170"/>
            <a:ext cx="1303020" cy="104902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705"/>
              </a:spcBef>
              <a:tabLst>
                <a:tab pos="685165" algn="l"/>
              </a:tabLst>
            </a:pPr>
            <a:r>
              <a:rPr dirty="0" sz="2850" spc="-190">
                <a:latin typeface="Cambria"/>
                <a:cs typeface="Cambria"/>
              </a:rPr>
              <a:t>Ex</a:t>
            </a:r>
            <a:r>
              <a:rPr dirty="0" sz="2850" spc="-170">
                <a:latin typeface="Cambria"/>
                <a:cs typeface="Cambria"/>
              </a:rPr>
              <a:t>/</a:t>
            </a:r>
            <a:r>
              <a:rPr dirty="0" sz="2850">
                <a:latin typeface="Cambria"/>
                <a:cs typeface="Cambria"/>
              </a:rPr>
              <a:t>	</a:t>
            </a:r>
            <a:r>
              <a:rPr dirty="0" sz="2850" spc="-20">
                <a:latin typeface="Cambria"/>
                <a:cs typeface="Cambria"/>
              </a:rPr>
              <a:t>find</a:t>
            </a:r>
            <a:endParaRPr sz="2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695325" algn="l"/>
              </a:tabLst>
            </a:pPr>
            <a:r>
              <a:rPr dirty="0" sz="2850" spc="-195">
                <a:latin typeface="Cambria"/>
                <a:cs typeface="Cambria"/>
              </a:rPr>
              <a:t>1)	</a:t>
            </a:r>
            <a:r>
              <a:rPr dirty="0" sz="2850" spc="-204">
                <a:latin typeface="Cambria"/>
                <a:cs typeface="Cambria"/>
              </a:rPr>
              <a:t>y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19836" y="14581221"/>
            <a:ext cx="2023110" cy="1084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43180" indent="170815">
              <a:lnSpc>
                <a:spcPct val="121900"/>
              </a:lnSpc>
              <a:spcBef>
                <a:spcPts val="100"/>
              </a:spcBef>
              <a:tabLst>
                <a:tab pos="976630" algn="l"/>
                <a:tab pos="1582420" algn="l"/>
              </a:tabLst>
            </a:pPr>
            <a:r>
              <a:rPr dirty="0" sz="2850" spc="-20" i="1">
                <a:solidFill>
                  <a:srgbClr val="010015"/>
                </a:solidFill>
                <a:latin typeface="Cambria"/>
                <a:cs typeface="Cambria"/>
              </a:rPr>
              <a:t>d</a:t>
            </a:r>
            <a:r>
              <a:rPr dirty="0" sz="2850" spc="-15" i="1">
                <a:solidFill>
                  <a:srgbClr val="010015"/>
                </a:solidFill>
                <a:latin typeface="Cambria"/>
                <a:cs typeface="Cambria"/>
              </a:rPr>
              <a:t> </a:t>
            </a:r>
            <a:r>
              <a:rPr dirty="0" sz="2850" spc="200" i="1">
                <a:latin typeface="Cambria"/>
                <a:cs typeface="Cambria"/>
              </a:rPr>
              <a:t>y)dx	</a:t>
            </a:r>
            <a:r>
              <a:rPr dirty="0" sz="2850" spc="-70">
                <a:latin typeface="Cambria"/>
                <a:cs typeface="Cambria"/>
              </a:rPr>
              <a:t>of  </a:t>
            </a:r>
            <a:r>
              <a:rPr dirty="0" baseline="2923" sz="4275" spc="195">
                <a:latin typeface="Cambria"/>
                <a:cs typeface="Cambria"/>
              </a:rPr>
              <a:t>tnn</a:t>
            </a:r>
            <a:r>
              <a:rPr dirty="0" baseline="2923" sz="4275" spc="179">
                <a:latin typeface="Cambria"/>
                <a:cs typeface="Cambria"/>
              </a:rPr>
              <a:t>*</a:t>
            </a:r>
            <a:r>
              <a:rPr dirty="0" baseline="2923" sz="4275">
                <a:latin typeface="Cambria"/>
                <a:cs typeface="Cambria"/>
              </a:rPr>
              <a:t>	</a:t>
            </a:r>
            <a:r>
              <a:rPr dirty="0" sz="2850" spc="100">
                <a:latin typeface="Cambria"/>
                <a:cs typeface="Cambria"/>
              </a:rPr>
              <a:t>(</a:t>
            </a:r>
            <a:r>
              <a:rPr dirty="0" sz="2850" spc="225">
                <a:latin typeface="Cambria"/>
                <a:cs typeface="Cambria"/>
              </a:rPr>
              <a:t>z</a:t>
            </a:r>
            <a:r>
              <a:rPr dirty="0" sz="2850" spc="175">
                <a:latin typeface="Cambria"/>
                <a:cs typeface="Cambria"/>
              </a:rPr>
              <a:t>e</a:t>
            </a:r>
            <a:r>
              <a:rPr dirty="0" baseline="23035" sz="3075" spc="-82">
                <a:latin typeface="Cambria"/>
                <a:cs typeface="Cambria"/>
              </a:rPr>
              <a:t>2</a:t>
            </a:r>
            <a:r>
              <a:rPr dirty="0" sz="2850" spc="75">
                <a:latin typeface="Cambria"/>
                <a:cs typeface="Cambria"/>
              </a:rPr>
              <a:t>*</a:t>
            </a:r>
            <a:r>
              <a:rPr dirty="0" sz="2850" spc="70">
                <a:latin typeface="Cambria"/>
                <a:cs typeface="Cambria"/>
              </a:rPr>
              <a:t>)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45411" y="2734162"/>
            <a:ext cx="76644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8170" algn="l"/>
              </a:tabLst>
            </a:pPr>
            <a:r>
              <a:rPr dirty="0" sz="2250" spc="20">
                <a:solidFill>
                  <a:srgbClr val="050505"/>
                </a:solidFill>
                <a:latin typeface="Times New Roman"/>
                <a:cs typeface="Times New Roman"/>
              </a:rPr>
              <a:t>D</a:t>
            </a:r>
            <a:r>
              <a:rPr dirty="0" sz="2250" spc="20">
                <a:solidFill>
                  <a:srgbClr val="050505"/>
                </a:solidFill>
                <a:latin typeface="Times New Roman"/>
                <a:cs typeface="Times New Roman"/>
              </a:rPr>
              <a:t>	</a:t>
            </a:r>
            <a:r>
              <a:rPr dirty="0" sz="2250" spc="9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89723" y="2734162"/>
            <a:ext cx="162941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135">
                <a:latin typeface="Times New Roman"/>
                <a:cs typeface="Times New Roman"/>
              </a:rPr>
              <a:t>n </a:t>
            </a:r>
            <a:r>
              <a:rPr dirty="0" sz="2250" spc="-270">
                <a:latin typeface="Times New Roman"/>
                <a:cs typeface="Times New Roman"/>
              </a:rPr>
              <a:t>I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spc="245">
                <a:latin typeface="Times New Roman"/>
                <a:cs typeface="Times New Roman"/>
              </a:rPr>
              <a:t>liteg</a:t>
            </a:r>
            <a:r>
              <a:rPr dirty="0" sz="2250" spc="-190">
                <a:latin typeface="Times New Roman"/>
                <a:cs typeface="Times New Roman"/>
              </a:rPr>
              <a:t> </a:t>
            </a:r>
            <a:r>
              <a:rPr dirty="0" sz="2250" spc="85">
                <a:latin typeface="Times New Roman"/>
                <a:cs typeface="Times New Roman"/>
              </a:rPr>
              <a:t>raIs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738383" y="2734162"/>
            <a:ext cx="231013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85">
                <a:latin typeface="Times New Roman"/>
                <a:cs typeface="Times New Roman"/>
              </a:rPr>
              <a:t>fif </a:t>
            </a:r>
            <a:r>
              <a:rPr dirty="0" sz="2250" spc="35">
                <a:latin typeface="Times New Roman"/>
                <a:cs typeface="Times New Roman"/>
              </a:rPr>
              <a:t>°inx'crst' </a:t>
            </a:r>
            <a:r>
              <a:rPr dirty="0" sz="2250" spc="-355">
                <a:latin typeface="Times New Roman"/>
                <a:cs typeface="Times New Roman"/>
              </a:rPr>
              <a:t>I</a:t>
            </a:r>
            <a:r>
              <a:rPr dirty="0" sz="2250" spc="-280">
                <a:latin typeface="Times New Roman"/>
                <a:cs typeface="Times New Roman"/>
              </a:rPr>
              <a:t> </a:t>
            </a:r>
            <a:r>
              <a:rPr dirty="0" sz="2250" spc="-70">
                <a:latin typeface="Times New Roman"/>
                <a:cs typeface="Times New Roman"/>
              </a:rPr>
              <a:t>i-ig‹in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485608" y="2734162"/>
            <a:ext cx="48768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20">
                <a:latin typeface="Times New Roman"/>
                <a:cs typeface="Times New Roman"/>
              </a:rPr>
              <a:t>c</a:t>
            </a:r>
            <a:r>
              <a:rPr dirty="0" sz="2250" spc="-290">
                <a:latin typeface="Times New Roman"/>
                <a:cs typeface="Times New Roman"/>
              </a:rPr>
              <a:t> </a:t>
            </a:r>
            <a:r>
              <a:rPr dirty="0" sz="2250" spc="-270">
                <a:latin typeface="Times New Roman"/>
                <a:cs typeface="Times New Roman"/>
              </a:rPr>
              <a:t>I </a:t>
            </a:r>
            <a:r>
              <a:rPr dirty="0" sz="2250" spc="-285">
                <a:latin typeface="Times New Roman"/>
                <a:cs typeface="Times New Roman"/>
              </a:rPr>
              <a:t>ric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206474" y="2734162"/>
            <a:ext cx="124777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240">
                <a:latin typeface="Times New Roman"/>
                <a:cs typeface="Times New Roman"/>
              </a:rPr>
              <a:t>I’ll </a:t>
            </a:r>
            <a:r>
              <a:rPr dirty="0" sz="2250" spc="-120">
                <a:latin typeface="Times New Roman"/>
                <a:cs typeface="Times New Roman"/>
              </a:rPr>
              <a:t>it</a:t>
            </a:r>
            <a:r>
              <a:rPr dirty="0" sz="2250" spc="-265">
                <a:latin typeface="Times New Roman"/>
                <a:cs typeface="Times New Roman"/>
              </a:rPr>
              <a:t> </a:t>
            </a:r>
            <a:r>
              <a:rPr dirty="0" sz="2250" spc="680">
                <a:latin typeface="Times New Roman"/>
                <a:cs typeface="Times New Roman"/>
              </a:rPr>
              <a:t>Citi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189277" y="2734162"/>
            <a:ext cx="66992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755">
                <a:solidFill>
                  <a:srgbClr val="626262"/>
                </a:solidFill>
                <a:latin typeface="Times New Roman"/>
                <a:cs typeface="Times New Roman"/>
              </a:rPr>
              <a:t>‘*"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92719" y="15877616"/>
            <a:ext cx="34607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329" algn="l"/>
              </a:tabLst>
            </a:pPr>
            <a:r>
              <a:rPr dirty="0" sz="2650" spc="-690">
                <a:latin typeface="Cambria"/>
                <a:cs typeface="Cambria"/>
              </a:rPr>
              <a:t>(</a:t>
            </a:r>
            <a:r>
              <a:rPr dirty="0" sz="2650" spc="-690">
                <a:latin typeface="Cambria"/>
                <a:cs typeface="Cambria"/>
              </a:rPr>
              <a:t>	</a:t>
            </a:r>
            <a:r>
              <a:rPr dirty="0" sz="2650" spc="-894">
                <a:latin typeface="Cambria"/>
                <a:cs typeface="Cambria"/>
              </a:rPr>
              <a:t>2s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665524" y="15886591"/>
            <a:ext cx="176911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68400" algn="l"/>
              </a:tabLst>
            </a:pPr>
            <a:r>
              <a:rPr dirty="0" baseline="1048" sz="3975" spc="-37" i="1">
                <a:latin typeface="Cambria"/>
                <a:cs typeface="Cambria"/>
              </a:rPr>
              <a:t>e </a:t>
            </a:r>
            <a:r>
              <a:rPr dirty="0" baseline="34534" sz="2775" spc="-37">
                <a:latin typeface="Cambria"/>
                <a:cs typeface="Cambria"/>
              </a:rPr>
              <a:t>2</a:t>
            </a:r>
            <a:r>
              <a:rPr dirty="0" sz="2650" spc="-25">
                <a:latin typeface="Cambria"/>
                <a:cs typeface="Cambria"/>
              </a:rPr>
              <a:t>^</a:t>
            </a:r>
            <a:r>
              <a:rPr dirty="0" sz="2650" spc="-465">
                <a:latin typeface="Cambria"/>
                <a:cs typeface="Cambria"/>
              </a:rPr>
              <a:t> </a:t>
            </a:r>
            <a:r>
              <a:rPr dirty="0" baseline="1048" sz="3975" spc="-22" i="1">
                <a:solidFill>
                  <a:srgbClr val="0A0A0A"/>
                </a:solidFill>
                <a:latin typeface="Cambria"/>
                <a:cs typeface="Cambria"/>
              </a:rPr>
              <a:t>+</a:t>
            </a:r>
            <a:r>
              <a:rPr dirty="0" baseline="1048" sz="3975" spc="217" i="1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baseline="1048" sz="3975" spc="-22" i="1">
                <a:latin typeface="Cambria"/>
                <a:cs typeface="Cambria"/>
              </a:rPr>
              <a:t>e	^.</a:t>
            </a:r>
            <a:r>
              <a:rPr dirty="0" baseline="1048" sz="3975" spc="232" i="1">
                <a:latin typeface="Cambria"/>
                <a:cs typeface="Cambria"/>
              </a:rPr>
              <a:t> </a:t>
            </a:r>
            <a:r>
              <a:rPr dirty="0" baseline="1048" sz="3975" spc="-22">
                <a:latin typeface="Cambria"/>
                <a:cs typeface="Cambria"/>
              </a:rPr>
              <a:t>l)</a:t>
            </a:r>
            <a:endParaRPr baseline="1048" sz="3975">
              <a:latin typeface="Cambria"/>
              <a:cs typeface="Cambr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00070" y="17664149"/>
            <a:ext cx="964565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1480" algn="l"/>
              </a:tabLst>
            </a:pPr>
            <a:r>
              <a:rPr dirty="0" sz="1350" i="1">
                <a:latin typeface="Cambria"/>
                <a:cs typeface="Cambria"/>
              </a:rPr>
              <a:t>-	</a:t>
            </a:r>
            <a:r>
              <a:rPr dirty="0" sz="1350" spc="60" i="1">
                <a:latin typeface="Cambria"/>
                <a:cs typeface="Cambria"/>
              </a:rPr>
              <a:t>C OS</a:t>
            </a:r>
            <a:r>
              <a:rPr dirty="0" sz="1350" spc="295" i="1">
                <a:latin typeface="Cambria"/>
                <a:cs typeface="Cambria"/>
              </a:rPr>
              <a:t> </a:t>
            </a:r>
            <a:r>
              <a:rPr dirty="0" sz="1350" spc="65" i="1">
                <a:latin typeface="Cambria"/>
                <a:cs typeface="Cambria"/>
              </a:rPr>
              <a:t>X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126131" y="18416058"/>
            <a:ext cx="414655" cy="474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950" spc="-110">
                <a:latin typeface="Cambria"/>
                <a:cs typeface="Cambria"/>
              </a:rPr>
              <a:t>74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107481" y="3434924"/>
            <a:ext cx="3992245" cy="1282700"/>
          </a:xfrm>
          <a:prstGeom prst="rect">
            <a:avLst/>
          </a:prstGeom>
        </p:spPr>
        <p:txBody>
          <a:bodyPr wrap="square" lIns="0" tIns="248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  <a:tabLst>
                <a:tab pos="959485" algn="l"/>
                <a:tab pos="2814320" algn="l"/>
                <a:tab pos="3329304" algn="l"/>
              </a:tabLst>
            </a:pPr>
            <a:r>
              <a:rPr dirty="0" sz="2650" spc="1215" i="1">
                <a:latin typeface="Cambria"/>
                <a:cs typeface="Cambria"/>
              </a:rPr>
              <a:t>E</a:t>
            </a:r>
            <a:r>
              <a:rPr dirty="0" sz="2650" spc="960" i="1">
                <a:latin typeface="Cambria"/>
                <a:cs typeface="Cambria"/>
              </a:rPr>
              <a:t>x</a:t>
            </a:r>
            <a:r>
              <a:rPr dirty="0" sz="2650" i="1">
                <a:latin typeface="Cambria"/>
                <a:cs typeface="Cambria"/>
              </a:rPr>
              <a:t>	</a:t>
            </a:r>
            <a:r>
              <a:rPr dirty="0" sz="2650" spc="-65" i="1">
                <a:latin typeface="Cambria"/>
                <a:cs typeface="Cambria"/>
              </a:rPr>
              <a:t>5ho</a:t>
            </a:r>
            <a:r>
              <a:rPr dirty="0" sz="2650" spc="-80" i="1">
                <a:latin typeface="Cambria"/>
                <a:cs typeface="Cambria"/>
              </a:rPr>
              <a:t>w</a:t>
            </a:r>
            <a:r>
              <a:rPr dirty="0" sz="2650" spc="80" i="1">
                <a:latin typeface="Cambria"/>
                <a:cs typeface="Cambria"/>
              </a:rPr>
              <a:t> </a:t>
            </a:r>
            <a:r>
              <a:rPr dirty="0" sz="2650" spc="-45" i="1">
                <a:latin typeface="Cambria"/>
                <a:cs typeface="Cambria"/>
              </a:rPr>
              <a:t>tha</a:t>
            </a:r>
            <a:r>
              <a:rPr dirty="0" sz="2650" spc="-30" i="1">
                <a:latin typeface="Cambria"/>
                <a:cs typeface="Cambria"/>
              </a:rPr>
              <a:t>t</a:t>
            </a:r>
            <a:r>
              <a:rPr dirty="0" sz="2650" i="1">
                <a:latin typeface="Cambria"/>
                <a:cs typeface="Cambria"/>
              </a:rPr>
              <a:t>	</a:t>
            </a:r>
            <a:r>
              <a:rPr dirty="0" sz="2650" spc="-1115" i="1">
                <a:latin typeface="Cambria"/>
                <a:cs typeface="Cambria"/>
              </a:rPr>
              <a:t>q—</a:t>
            </a:r>
            <a:r>
              <a:rPr dirty="0" sz="2650" spc="-765" i="1">
                <a:latin typeface="Cambria"/>
                <a:cs typeface="Cambria"/>
              </a:rPr>
              <a:t>g</a:t>
            </a:r>
            <a:r>
              <a:rPr dirty="0" sz="2650" i="1">
                <a:latin typeface="Cambria"/>
                <a:cs typeface="Cambria"/>
              </a:rPr>
              <a:t>	</a:t>
            </a:r>
            <a:r>
              <a:rPr dirty="0" sz="2650" spc="240" i="1">
                <a:latin typeface="Cambria"/>
                <a:cs typeface="Cambria"/>
              </a:rPr>
              <a:t>(sin</a:t>
            </a:r>
            <a:endParaRPr sz="2650">
              <a:latin typeface="Cambria"/>
              <a:cs typeface="Cambria"/>
            </a:endParaRPr>
          </a:p>
          <a:p>
            <a:pPr marL="766445">
              <a:lnSpc>
                <a:spcPct val="100000"/>
              </a:lnSpc>
              <a:spcBef>
                <a:spcPts val="1800"/>
              </a:spcBef>
              <a:tabLst>
                <a:tab pos="1400175" algn="l"/>
                <a:tab pos="1700530" algn="l"/>
                <a:tab pos="2085339" algn="l"/>
              </a:tabLst>
            </a:pPr>
            <a:r>
              <a:rPr dirty="0" sz="2550" spc="-105">
                <a:latin typeface="Times New Roman"/>
                <a:cs typeface="Times New Roman"/>
              </a:rPr>
              <a:t>Let	</a:t>
            </a:r>
            <a:r>
              <a:rPr dirty="0" sz="2550" spc="-114">
                <a:latin typeface="Times New Roman"/>
                <a:cs typeface="Times New Roman"/>
              </a:rPr>
              <a:t>y	</a:t>
            </a:r>
            <a:r>
              <a:rPr dirty="0" sz="2550" spc="-130">
                <a:solidFill>
                  <a:srgbClr val="131313"/>
                </a:solidFill>
                <a:latin typeface="Times New Roman"/>
                <a:cs typeface="Times New Roman"/>
              </a:rPr>
              <a:t>=	</a:t>
            </a:r>
            <a:r>
              <a:rPr dirty="0" sz="2550" spc="175">
                <a:latin typeface="Times New Roman"/>
                <a:cs typeface="Times New Roman"/>
              </a:rPr>
              <a:t>sin*' </a:t>
            </a:r>
            <a:r>
              <a:rPr dirty="0" sz="2550" spc="215">
                <a:latin typeface="Times New Roman"/>
                <a:cs typeface="Times New Roman"/>
              </a:rPr>
              <a:t>z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37274" y="3434924"/>
            <a:ext cx="1371600" cy="1282700"/>
          </a:xfrm>
          <a:prstGeom prst="rect">
            <a:avLst/>
          </a:prstGeom>
        </p:spPr>
        <p:txBody>
          <a:bodyPr wrap="square" lIns="0" tIns="248920" rIns="0" bIns="0" rtlCol="0" vert="horz">
            <a:spAutoFit/>
          </a:bodyPr>
          <a:lstStyle/>
          <a:p>
            <a:pPr algn="ctr" marR="74930">
              <a:lnSpc>
                <a:spcPct val="100000"/>
              </a:lnSpc>
              <a:spcBef>
                <a:spcPts val="1960"/>
              </a:spcBef>
            </a:pPr>
            <a:r>
              <a:rPr dirty="0" sz="2650" spc="105" i="1">
                <a:solidFill>
                  <a:srgbClr val="181818"/>
                </a:solidFill>
                <a:latin typeface="Cambria"/>
                <a:cs typeface="Cambria"/>
              </a:rPr>
              <a:t>x </a:t>
            </a:r>
            <a:r>
              <a:rPr dirty="0" sz="2650" spc="-345" i="1">
                <a:latin typeface="Cambria"/>
                <a:cs typeface="Cambria"/>
              </a:rPr>
              <a:t>)</a:t>
            </a:r>
            <a:r>
              <a:rPr dirty="0" sz="2650" spc="-260" i="1">
                <a:latin typeface="Cambria"/>
                <a:cs typeface="Cambria"/>
              </a:rPr>
              <a:t> </a:t>
            </a:r>
            <a:r>
              <a:rPr dirty="0" sz="2650" spc="-1805" i="1">
                <a:solidFill>
                  <a:srgbClr val="5E5E5E"/>
                </a:solidFill>
                <a:latin typeface="Cambria"/>
                <a:cs typeface="Cambria"/>
              </a:rPr>
              <a:t>——</a:t>
            </a:r>
            <a:endParaRPr sz="26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  <a:tabLst>
                <a:tab pos="844550" algn="l"/>
                <a:tab pos="1169035" algn="l"/>
              </a:tabLst>
            </a:pPr>
            <a:r>
              <a:rPr dirty="0" sz="2550" spc="35">
                <a:latin typeface="Times New Roman"/>
                <a:cs typeface="Times New Roman"/>
              </a:rPr>
              <a:t>si</a:t>
            </a:r>
            <a:r>
              <a:rPr dirty="0" sz="2550" spc="60">
                <a:latin typeface="Times New Roman"/>
                <a:cs typeface="Times New Roman"/>
              </a:rPr>
              <a:t>n</a:t>
            </a:r>
            <a:r>
              <a:rPr dirty="0" sz="2550" spc="20">
                <a:latin typeface="Times New Roman"/>
                <a:cs typeface="Times New Roman"/>
              </a:rPr>
              <a:t> </a:t>
            </a:r>
            <a:r>
              <a:rPr dirty="0" sz="2550">
                <a:solidFill>
                  <a:srgbClr val="0C0C0C"/>
                </a:solidFill>
                <a:latin typeface="Times New Roman"/>
                <a:cs typeface="Times New Roman"/>
              </a:rPr>
              <a:t>y</a:t>
            </a:r>
            <a:r>
              <a:rPr dirty="0" sz="2550">
                <a:solidFill>
                  <a:srgbClr val="0C0C0C"/>
                </a:solidFill>
                <a:latin typeface="Times New Roman"/>
                <a:cs typeface="Times New Roman"/>
              </a:rPr>
              <a:t>	</a:t>
            </a:r>
            <a:r>
              <a:rPr dirty="0" sz="2550">
                <a:solidFill>
                  <a:srgbClr val="2A2A2A"/>
                </a:solidFill>
                <a:latin typeface="Times New Roman"/>
                <a:cs typeface="Times New Roman"/>
              </a:rPr>
              <a:t>=</a:t>
            </a:r>
            <a:r>
              <a:rPr dirty="0" sz="2550">
                <a:solidFill>
                  <a:srgbClr val="2A2A2A"/>
                </a:solidFill>
                <a:latin typeface="Times New Roman"/>
                <a:cs typeface="Times New Roman"/>
              </a:rPr>
              <a:t>	</a:t>
            </a:r>
            <a:r>
              <a:rPr dirty="0" sz="2550" spc="114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72343" y="6778915"/>
            <a:ext cx="1891030" cy="459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6310" algn="l"/>
              </a:tabLst>
            </a:pPr>
            <a:r>
              <a:rPr dirty="0" sz="2850" spc="200" i="1">
                <a:latin typeface="Cambria"/>
                <a:cs typeface="Cambria"/>
              </a:rPr>
              <a:t>Devi	</a:t>
            </a:r>
            <a:r>
              <a:rPr dirty="0" sz="2850" spc="90" i="1">
                <a:latin typeface="Cambria"/>
                <a:cs typeface="Cambria"/>
              </a:rPr>
              <a:t>olives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457568" y="5368836"/>
            <a:ext cx="30416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25" i="1">
                <a:latin typeface="Cambria"/>
                <a:cs typeface="Cambria"/>
              </a:rPr>
              <a:t>d</a:t>
            </a:r>
            <a:r>
              <a:rPr dirty="0" sz="1850" spc="-50" i="1">
                <a:latin typeface="Cambria"/>
                <a:cs typeface="Cambria"/>
              </a:rPr>
              <a:t> </a:t>
            </a:r>
            <a:r>
              <a:rPr dirty="0" sz="1850" spc="-100" i="1">
                <a:solidFill>
                  <a:srgbClr val="4D4D4D"/>
                </a:solidFill>
                <a:latin typeface="Cambria"/>
                <a:cs typeface="Cambria"/>
              </a:rPr>
              <a:t>y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287002" y="5368836"/>
            <a:ext cx="47561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22250" algn="l"/>
                <a:tab pos="461645" algn="l"/>
              </a:tabLst>
            </a:pPr>
            <a:r>
              <a:rPr dirty="0" u="heavy" sz="1850">
                <a:solidFill>
                  <a:srgbClr val="383838"/>
                </a:solidFill>
                <a:uFill>
                  <a:solidFill>
                    <a:srgbClr val="48444B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850">
                <a:solidFill>
                  <a:srgbClr val="383838"/>
                </a:solidFill>
                <a:uFill>
                  <a:solidFill>
                    <a:srgbClr val="48444B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1850" spc="-450">
                <a:solidFill>
                  <a:srgbClr val="383838"/>
                </a:solidFill>
                <a:uFill>
                  <a:solidFill>
                    <a:srgbClr val="48444B"/>
                  </a:solidFill>
                </a:uFill>
                <a:latin typeface="Cambria"/>
                <a:cs typeface="Cambria"/>
              </a:rPr>
              <a:t>1	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170345" y="15698613"/>
            <a:ext cx="1406525" cy="77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26800"/>
              </a:lnSpc>
              <a:spcBef>
                <a:spcPts val="95"/>
              </a:spcBef>
              <a:tabLst>
                <a:tab pos="394335" algn="l"/>
              </a:tabLst>
            </a:pPr>
            <a:r>
              <a:rPr dirty="0" u="heavy" sz="1950" spc="-395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e*</a:t>
            </a:r>
            <a:r>
              <a:rPr dirty="0" u="heavy" sz="1950" spc="-475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^</a:t>
            </a:r>
            <a:r>
              <a:rPr dirty="0" u="heavy" sz="1950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	</a:t>
            </a:r>
            <a:r>
              <a:rPr dirty="0" sz="1950">
                <a:latin typeface="Cambria"/>
                <a:cs typeface="Cambria"/>
              </a:rPr>
              <a:t> </a:t>
            </a:r>
            <a:r>
              <a:rPr dirty="0" sz="1950" spc="75">
                <a:latin typeface="Cambria"/>
                <a:cs typeface="Cambria"/>
              </a:rPr>
              <a:t> </a:t>
            </a:r>
            <a:r>
              <a:rPr dirty="0" u="heavy" sz="1950" spc="180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(2x+1</a:t>
            </a:r>
            <a:r>
              <a:rPr dirty="0" u="heavy" sz="1950" spc="110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) </a:t>
            </a:r>
            <a:r>
              <a:rPr dirty="0" sz="1950" spc="80">
                <a:latin typeface="Cambria"/>
                <a:cs typeface="Cambria"/>
              </a:rPr>
              <a:t> </a:t>
            </a:r>
            <a:r>
              <a:rPr dirty="0" sz="1950" spc="220">
                <a:latin typeface="Cambria"/>
                <a:cs typeface="Cambria"/>
              </a:rPr>
              <a:t>1+(z </a:t>
            </a:r>
            <a:r>
              <a:rPr dirty="0" baseline="-11396" sz="2925" spc="-352">
                <a:latin typeface="Cambria"/>
                <a:cs typeface="Cambria"/>
              </a:rPr>
              <a:t>e</a:t>
            </a:r>
            <a:r>
              <a:rPr dirty="0" baseline="1424" sz="2925" spc="-352">
                <a:latin typeface="Cambria"/>
                <a:cs typeface="Cambria"/>
              </a:rPr>
              <a:t>2W)</a:t>
            </a:r>
            <a:r>
              <a:rPr dirty="0" baseline="1424" sz="2925" spc="-232">
                <a:latin typeface="Cambria"/>
                <a:cs typeface="Cambria"/>
              </a:rPr>
              <a:t> </a:t>
            </a:r>
            <a:r>
              <a:rPr dirty="0" baseline="1424" sz="2925" spc="-217">
                <a:latin typeface="Cambria"/>
                <a:cs typeface="Cambria"/>
              </a:rPr>
              <a:t>Z</a:t>
            </a:r>
            <a:endParaRPr baseline="1424" sz="2925">
              <a:latin typeface="Cambria"/>
              <a:cs typeface="Cambr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246134" y="16103488"/>
            <a:ext cx="13652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25">
                <a:solidFill>
                  <a:srgbClr val="3B3B3B"/>
                </a:solidFill>
                <a:latin typeface="Cambria"/>
                <a:cs typeface="Cambria"/>
              </a:rPr>
              <a:t>)</a:t>
            </a:r>
            <a:endParaRPr sz="23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464" cy="2188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029801"/>
            <a:ext cx="101331" cy="9059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9584" y="901847"/>
            <a:ext cx="12605594" cy="18077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0066" y="16577606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21279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48258" y="16537412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 h="0">
                <a:moveTo>
                  <a:pt x="0" y="0"/>
                </a:moveTo>
                <a:lnTo>
                  <a:pt x="690402" y="0"/>
                </a:lnTo>
              </a:path>
            </a:pathLst>
          </a:custGeom>
          <a:ln w="21279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24614" y="9452503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4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3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15149" y="9443049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3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1553" y="15929762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212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21553" y="15990054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50066" y="1650667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21279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21553" y="15908483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058" y="0"/>
                </a:lnTo>
              </a:path>
            </a:pathLst>
          </a:custGeom>
          <a:ln w="212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86366" y="1592976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212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17241" y="970668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21279">
            <a:solidFill>
              <a:srgbClr val="23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757993" y="9463144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 h="0">
                <a:moveTo>
                  <a:pt x="0" y="0"/>
                </a:moveTo>
                <a:lnTo>
                  <a:pt x="347565" y="0"/>
                </a:lnTo>
              </a:path>
            </a:pathLst>
          </a:custGeom>
          <a:ln w="21279">
            <a:solidFill>
              <a:srgbClr val="23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15149" y="9433595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231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76907" y="15999513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00968" y="919124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21279">
            <a:solidFill>
              <a:srgbClr val="23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21553" y="15990054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194987" y="9515167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 h="0">
                <a:moveTo>
                  <a:pt x="0" y="0"/>
                </a:moveTo>
                <a:lnTo>
                  <a:pt x="1603058" y="0"/>
                </a:lnTo>
              </a:path>
            </a:pathLst>
          </a:custGeom>
          <a:ln w="21279">
            <a:solidFill>
              <a:srgbClr val="23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86366" y="16008970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4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376907" y="15990054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09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70371" y="5987492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3175">
            <a:solidFill>
              <a:srgbClr val="5B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221134" y="5249794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058" y="0"/>
                </a:lnTo>
              </a:path>
            </a:pathLst>
          </a:custGeom>
          <a:ln w="21279">
            <a:solidFill>
              <a:srgbClr val="5B57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14179" y="5219060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 h="0">
                <a:moveTo>
                  <a:pt x="0" y="0"/>
                </a:moveTo>
                <a:lnTo>
                  <a:pt x="375938" y="0"/>
                </a:lnTo>
              </a:path>
            </a:pathLst>
          </a:custGeom>
          <a:ln w="21279">
            <a:solidFill>
              <a:srgbClr val="5B57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13070" y="5136303"/>
            <a:ext cx="913130" cy="0"/>
          </a:xfrm>
          <a:custGeom>
            <a:avLst/>
            <a:gdLst/>
            <a:ahLst/>
            <a:cxnLst/>
            <a:rect l="l" t="t" r="r" b="b"/>
            <a:pathLst>
              <a:path w="913129" h="0">
                <a:moveTo>
                  <a:pt x="0" y="0"/>
                </a:moveTo>
                <a:lnTo>
                  <a:pt x="912655" y="0"/>
                </a:lnTo>
              </a:path>
            </a:pathLst>
          </a:custGeom>
          <a:ln w="21279">
            <a:solidFill>
              <a:srgbClr val="5B57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60913" y="607023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5B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221134" y="5178862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5B57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70371" y="599930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5B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63379" y="3374327"/>
            <a:ext cx="1023444" cy="202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741699" y="5015891"/>
            <a:ext cx="2401548" cy="344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197690" y="9312332"/>
            <a:ext cx="2097554" cy="557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09752" y="5066557"/>
            <a:ext cx="2158353" cy="46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073512" y="5826541"/>
            <a:ext cx="2057022" cy="364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15674" y="13183182"/>
            <a:ext cx="1550366" cy="516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25209" y="6525725"/>
            <a:ext cx="2786606" cy="344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15076" y="6986782"/>
            <a:ext cx="1661830" cy="3394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38005" y="9003272"/>
            <a:ext cx="334392" cy="7143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224313" y="5319885"/>
            <a:ext cx="344525" cy="2330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71501" y="9342732"/>
            <a:ext cx="435723" cy="4458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63596" y="11860810"/>
            <a:ext cx="344525" cy="7245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81634" y="9074204"/>
            <a:ext cx="334392" cy="3090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475249" y="4187195"/>
            <a:ext cx="356235" cy="4394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700" spc="60">
                <a:latin typeface="Cambria"/>
                <a:cs typeface="Cambria"/>
              </a:rPr>
              <a:t>e*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11465" y="17455805"/>
            <a:ext cx="180975" cy="835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300" spc="50">
                <a:solidFill>
                  <a:srgbClr val="333333"/>
                </a:solidFill>
                <a:latin typeface="Cambria"/>
                <a:cs typeface="Cambria"/>
              </a:rPr>
              <a:t>‘</a:t>
            </a:r>
            <a:endParaRPr sz="53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86433" y="8919359"/>
            <a:ext cx="199390" cy="4394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700" spc="-254">
                <a:latin typeface="Courier New"/>
                <a:cs typeface="Courier New"/>
              </a:rPr>
              <a:t>1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20656" y="15490141"/>
            <a:ext cx="4926965" cy="1223645"/>
          </a:xfrm>
          <a:prstGeom prst="rect">
            <a:avLst/>
          </a:prstGeom>
        </p:spPr>
        <p:txBody>
          <a:bodyPr wrap="square" lIns="0" tIns="2343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45"/>
              </a:spcBef>
              <a:tabLst>
                <a:tab pos="673735" algn="l"/>
                <a:tab pos="1361440" algn="l"/>
                <a:tab pos="1756410" algn="l"/>
                <a:tab pos="2384425" algn="l"/>
                <a:tab pos="3387725" algn="l"/>
                <a:tab pos="3742690" algn="l"/>
              </a:tabLst>
            </a:pPr>
            <a:r>
              <a:rPr dirty="0" sz="2650" spc="-175">
                <a:latin typeface="Cambria"/>
                <a:cs typeface="Cambria"/>
              </a:rPr>
              <a:t>Let	</a:t>
            </a:r>
            <a:r>
              <a:rPr dirty="0" sz="2650" spc="55">
                <a:latin typeface="Cambria"/>
                <a:cs typeface="Cambria"/>
              </a:rPr>
              <a:t>u	</a:t>
            </a:r>
            <a:r>
              <a:rPr dirty="0" sz="2650" spc="40">
                <a:latin typeface="Cambria"/>
                <a:cs typeface="Cambria"/>
              </a:rPr>
              <a:t>°	</a:t>
            </a:r>
            <a:r>
              <a:rPr dirty="0" sz="2650" spc="-455">
                <a:latin typeface="Cambria"/>
                <a:cs typeface="Cambria"/>
              </a:rPr>
              <a:t>°	</a:t>
            </a:r>
            <a:r>
              <a:rPr dirty="0" sz="2650" spc="80" i="1">
                <a:latin typeface="Cambria"/>
                <a:cs typeface="Cambria"/>
              </a:rPr>
              <a:t>du	</a:t>
            </a:r>
            <a:r>
              <a:rPr dirty="0" sz="2650" spc="-1060" i="1">
                <a:latin typeface="Cambria"/>
                <a:cs typeface="Cambria"/>
              </a:rPr>
              <a:t>—’	</a:t>
            </a:r>
            <a:r>
              <a:rPr dirty="0" sz="2650" spc="70" i="1">
                <a:latin typeface="Cambria"/>
                <a:cs typeface="Cambria"/>
              </a:rPr>
              <a:t>dx</a:t>
            </a:r>
            <a:endParaRPr sz="2650">
              <a:latin typeface="Cambria"/>
              <a:cs typeface="Cambria"/>
            </a:endParaRPr>
          </a:p>
          <a:p>
            <a:pPr marL="1706245">
              <a:lnSpc>
                <a:spcPct val="100000"/>
              </a:lnSpc>
              <a:spcBef>
                <a:spcPts val="1565"/>
              </a:spcBef>
              <a:tabLst>
                <a:tab pos="2080260" algn="l"/>
                <a:tab pos="2813050" algn="l"/>
                <a:tab pos="3436620" algn="l"/>
              </a:tabLst>
            </a:pPr>
            <a:r>
              <a:rPr dirty="0" sz="2450" spc="-840" strike="sngStrike">
                <a:solidFill>
                  <a:srgbClr val="050505"/>
                </a:solidFill>
                <a:latin typeface="Cambria"/>
                <a:cs typeface="Cambria"/>
              </a:rPr>
              <a:t>—</a:t>
            </a:r>
            <a:r>
              <a:rPr dirty="0" sz="2450" spc="-840" strike="noStrike">
                <a:solidFill>
                  <a:srgbClr val="050505"/>
                </a:solidFill>
                <a:latin typeface="Cambria"/>
                <a:cs typeface="Cambria"/>
              </a:rPr>
              <a:t>	</a:t>
            </a:r>
            <a:r>
              <a:rPr dirty="0" sz="2450" spc="135" strike="noStrike">
                <a:latin typeface="Cambria"/>
                <a:cs typeface="Cambria"/>
              </a:rPr>
              <a:t>sin‘	</a:t>
            </a:r>
            <a:r>
              <a:rPr dirty="0" sz="2450" spc="75" strike="noStrike">
                <a:latin typeface="Cambria"/>
                <a:cs typeface="Cambria"/>
              </a:rPr>
              <a:t>u</a:t>
            </a:r>
            <a:r>
              <a:rPr dirty="0" sz="2450" spc="60" strike="noStrike">
                <a:latin typeface="Cambria"/>
                <a:cs typeface="Cambria"/>
              </a:rPr>
              <a:t> </a:t>
            </a:r>
            <a:r>
              <a:rPr dirty="0" sz="2450" spc="-265" strike="noStrike">
                <a:latin typeface="Cambria"/>
                <a:cs typeface="Cambria"/>
              </a:rPr>
              <a:t>-I-	</a:t>
            </a:r>
            <a:r>
              <a:rPr dirty="0" sz="2450" spc="60" strike="noStrike">
                <a:solidFill>
                  <a:srgbClr val="0A0A0A"/>
                </a:solidFill>
                <a:latin typeface="Cambria"/>
                <a:cs typeface="Cambria"/>
              </a:rPr>
              <a:t>c</a:t>
            </a:r>
            <a:r>
              <a:rPr dirty="0" sz="2450" spc="60" strike="noStrike">
                <a:latin typeface="Cambria"/>
                <a:cs typeface="Cambria"/>
              </a:rPr>
              <a:t> </a:t>
            </a:r>
            <a:r>
              <a:rPr dirty="0" sz="2450" spc="-935" strike="sngStrike">
                <a:latin typeface="Cambria"/>
                <a:cs typeface="Cambria"/>
              </a:rPr>
              <a:t>—</a:t>
            </a:r>
            <a:r>
              <a:rPr dirty="0" sz="2450" spc="310" strike="noStrike">
                <a:latin typeface="Cambria"/>
                <a:cs typeface="Cambria"/>
              </a:rPr>
              <a:t> </a:t>
            </a:r>
            <a:r>
              <a:rPr dirty="0" baseline="-4535" sz="3675" spc="-60" strike="noStrike">
                <a:latin typeface="Cambria"/>
                <a:cs typeface="Cambria"/>
              </a:rPr>
              <a:t>sin* </a:t>
            </a:r>
            <a:r>
              <a:rPr dirty="0" baseline="26041" sz="2400" spc="-22" strike="noStrike">
                <a:latin typeface="Cambria"/>
                <a:cs typeface="Cambria"/>
              </a:rPr>
              <a:t>1</a:t>
            </a:r>
            <a:r>
              <a:rPr dirty="0" baseline="26041" sz="2400" spc="315" strike="noStrike">
                <a:latin typeface="Cambria"/>
                <a:cs typeface="Cambria"/>
              </a:rPr>
              <a:t> </a:t>
            </a:r>
            <a:r>
              <a:rPr dirty="0" sz="2450" spc="-35" strike="noStrike">
                <a:latin typeface="Cambria"/>
                <a:cs typeface="Cambria"/>
              </a:rPr>
              <a:t>(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27793" y="16315548"/>
            <a:ext cx="410845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-265">
                <a:latin typeface="Cambria"/>
                <a:cs typeface="Cambria"/>
              </a:rPr>
              <a:t>-I-</a:t>
            </a:r>
            <a:r>
              <a:rPr dirty="0" sz="2450" spc="-195">
                <a:latin typeface="Cambria"/>
                <a:cs typeface="Cambria"/>
              </a:rPr>
              <a:t> </a:t>
            </a:r>
            <a:r>
              <a:rPr dirty="0" sz="2450" spc="-330">
                <a:latin typeface="Cambria"/>
                <a:cs typeface="Cambria"/>
              </a:rPr>
              <a:t>r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204935" y="4733819"/>
            <a:ext cx="384810" cy="4159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-75" i="1">
                <a:solidFill>
                  <a:srgbClr val="1D1D1D"/>
                </a:solidFill>
                <a:latin typeface="Times New Roman"/>
                <a:cs typeface="Times New Roman"/>
              </a:rPr>
              <a:t>ił</a:t>
            </a:r>
            <a:r>
              <a:rPr dirty="0" sz="2550" spc="-295" i="1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z="2550" i="1">
                <a:solidFill>
                  <a:srgbClr val="727272"/>
                </a:solidFill>
                <a:latin typeface="Times New Roman"/>
                <a:cs typeface="Times New Roman"/>
              </a:rPr>
              <a:t>y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3137" y="14422896"/>
            <a:ext cx="3652843" cy="2279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579242" y="107700"/>
            <a:ext cx="125650" cy="74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640098"/>
            <a:ext cx="62825" cy="10007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00267" y="4026800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 h="0">
                <a:moveTo>
                  <a:pt x="0" y="0"/>
                </a:moveTo>
                <a:lnTo>
                  <a:pt x="1148805" y="0"/>
                </a:lnTo>
              </a:path>
            </a:pathLst>
          </a:custGeom>
          <a:ln w="23933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36274" y="12164176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 h="0">
                <a:moveTo>
                  <a:pt x="0" y="0"/>
                </a:moveTo>
                <a:lnTo>
                  <a:pt x="574402" y="0"/>
                </a:lnTo>
              </a:path>
            </a:pathLst>
          </a:custGeom>
          <a:ln w="23933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83927" y="1711238"/>
            <a:ext cx="1861185" cy="0"/>
          </a:xfrm>
          <a:custGeom>
            <a:avLst/>
            <a:gdLst/>
            <a:ahLst/>
            <a:cxnLst/>
            <a:rect l="l" t="t" r="r" b="b"/>
            <a:pathLst>
              <a:path w="1861185" h="0">
                <a:moveTo>
                  <a:pt x="0" y="0"/>
                </a:moveTo>
                <a:lnTo>
                  <a:pt x="1860826" y="0"/>
                </a:lnTo>
              </a:path>
            </a:pathLst>
          </a:custGeom>
          <a:ln w="23933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4586" y="1663375"/>
            <a:ext cx="4547870" cy="0"/>
          </a:xfrm>
          <a:custGeom>
            <a:avLst/>
            <a:gdLst/>
            <a:ahLst/>
            <a:cxnLst/>
            <a:rect l="l" t="t" r="r" b="b"/>
            <a:pathLst>
              <a:path w="4547870" h="0">
                <a:moveTo>
                  <a:pt x="0" y="0"/>
                </a:moveTo>
                <a:lnTo>
                  <a:pt x="4547356" y="0"/>
                </a:lnTo>
              </a:path>
            </a:pathLst>
          </a:custGeom>
          <a:ln w="23933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9773" y="1747139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4" h="0">
                <a:moveTo>
                  <a:pt x="0" y="0"/>
                </a:moveTo>
                <a:lnTo>
                  <a:pt x="634236" y="0"/>
                </a:lnTo>
              </a:path>
            </a:pathLst>
          </a:custGeom>
          <a:ln w="23933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53499" y="6743250"/>
            <a:ext cx="1376680" cy="0"/>
          </a:xfrm>
          <a:custGeom>
            <a:avLst/>
            <a:gdLst/>
            <a:ahLst/>
            <a:cxnLst/>
            <a:rect l="l" t="t" r="r" b="b"/>
            <a:pathLst>
              <a:path w="1376679" h="0">
                <a:moveTo>
                  <a:pt x="0" y="0"/>
                </a:moveTo>
                <a:lnTo>
                  <a:pt x="1376173" y="0"/>
                </a:lnTo>
              </a:path>
            </a:pathLst>
          </a:custGeom>
          <a:ln w="23933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07967" y="5504694"/>
            <a:ext cx="580390" cy="0"/>
          </a:xfrm>
          <a:custGeom>
            <a:avLst/>
            <a:gdLst/>
            <a:ahLst/>
            <a:cxnLst/>
            <a:rect l="l" t="t" r="r" b="b"/>
            <a:pathLst>
              <a:path w="580389" h="0">
                <a:moveTo>
                  <a:pt x="0" y="0"/>
                </a:moveTo>
                <a:lnTo>
                  <a:pt x="580386" y="0"/>
                </a:lnTo>
              </a:path>
            </a:pathLst>
          </a:custGeom>
          <a:ln w="23933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38823" y="6773164"/>
            <a:ext cx="1191260" cy="0"/>
          </a:xfrm>
          <a:custGeom>
            <a:avLst/>
            <a:gdLst/>
            <a:ahLst/>
            <a:cxnLst/>
            <a:rect l="l" t="t" r="r" b="b"/>
            <a:pathLst>
              <a:path w="1191260" h="0">
                <a:moveTo>
                  <a:pt x="0" y="0"/>
                </a:moveTo>
                <a:lnTo>
                  <a:pt x="1190689" y="0"/>
                </a:lnTo>
              </a:path>
            </a:pathLst>
          </a:custGeom>
          <a:ln w="23933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23529" y="8622023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 h="0">
                <a:moveTo>
                  <a:pt x="0" y="0"/>
                </a:moveTo>
                <a:lnTo>
                  <a:pt x="1023155" y="0"/>
                </a:lnTo>
              </a:path>
            </a:pathLst>
          </a:custGeom>
          <a:ln w="23933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59215" y="6809064"/>
            <a:ext cx="843915" cy="0"/>
          </a:xfrm>
          <a:custGeom>
            <a:avLst/>
            <a:gdLst/>
            <a:ahLst/>
            <a:cxnLst/>
            <a:rect l="l" t="t" r="r" b="b"/>
            <a:pathLst>
              <a:path w="843914" h="0">
                <a:moveTo>
                  <a:pt x="0" y="0"/>
                </a:moveTo>
                <a:lnTo>
                  <a:pt x="843654" y="0"/>
                </a:lnTo>
              </a:path>
            </a:pathLst>
          </a:custGeom>
          <a:ln w="23933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514203" y="472688"/>
            <a:ext cx="0" cy="9914890"/>
          </a:xfrm>
          <a:custGeom>
            <a:avLst/>
            <a:gdLst/>
            <a:ahLst/>
            <a:cxnLst/>
            <a:rect l="l" t="t" r="r" b="b"/>
            <a:pathLst>
              <a:path w="0" h="9914890">
                <a:moveTo>
                  <a:pt x="0" y="9914433"/>
                </a:moveTo>
                <a:lnTo>
                  <a:pt x="0" y="0"/>
                </a:lnTo>
              </a:path>
            </a:pathLst>
          </a:custGeom>
          <a:ln w="598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663791" y="478666"/>
            <a:ext cx="0" cy="17950180"/>
          </a:xfrm>
          <a:custGeom>
            <a:avLst/>
            <a:gdLst/>
            <a:ahLst/>
            <a:cxnLst/>
            <a:rect l="l" t="t" r="r" b="b"/>
            <a:pathLst>
              <a:path w="0" h="17950180">
                <a:moveTo>
                  <a:pt x="0" y="17950091"/>
                </a:moveTo>
                <a:lnTo>
                  <a:pt x="0" y="0"/>
                </a:lnTo>
              </a:path>
            </a:pathLst>
          </a:custGeom>
          <a:ln w="598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280196" y="529530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 h="0">
                <a:moveTo>
                  <a:pt x="0" y="0"/>
                </a:moveTo>
                <a:lnTo>
                  <a:pt x="3332733" y="0"/>
                </a:lnTo>
              </a:path>
            </a:pathLst>
          </a:custGeom>
          <a:ln w="598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3654" y="18425766"/>
            <a:ext cx="12051030" cy="0"/>
          </a:xfrm>
          <a:custGeom>
            <a:avLst/>
            <a:gdLst/>
            <a:ahLst/>
            <a:cxnLst/>
            <a:rect l="l" t="t" r="r" b="b"/>
            <a:pathLst>
              <a:path w="12051030" h="0">
                <a:moveTo>
                  <a:pt x="0" y="0"/>
                </a:moveTo>
                <a:lnTo>
                  <a:pt x="12050494" y="0"/>
                </a:lnTo>
              </a:path>
            </a:pathLst>
          </a:custGeom>
          <a:ln w="598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4429" y="765867"/>
            <a:ext cx="0" cy="17705070"/>
          </a:xfrm>
          <a:custGeom>
            <a:avLst/>
            <a:gdLst/>
            <a:ahLst/>
            <a:cxnLst/>
            <a:rect l="l" t="t" r="r" b="b"/>
            <a:pathLst>
              <a:path w="0" h="17705070">
                <a:moveTo>
                  <a:pt x="0" y="17704773"/>
                </a:moveTo>
                <a:lnTo>
                  <a:pt x="0" y="0"/>
                </a:lnTo>
              </a:path>
            </a:pathLst>
          </a:custGeom>
          <a:ln w="598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34343" y="691081"/>
            <a:ext cx="10572750" cy="0"/>
          </a:xfrm>
          <a:custGeom>
            <a:avLst/>
            <a:gdLst/>
            <a:ahLst/>
            <a:cxnLst/>
            <a:rect l="l" t="t" r="r" b="b"/>
            <a:pathLst>
              <a:path w="10572750" h="0">
                <a:moveTo>
                  <a:pt x="0" y="0"/>
                </a:moveTo>
                <a:lnTo>
                  <a:pt x="10572603" y="0"/>
                </a:lnTo>
              </a:path>
            </a:pathLst>
          </a:custGeom>
          <a:ln w="598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5787" y="870582"/>
            <a:ext cx="7341870" cy="0"/>
          </a:xfrm>
          <a:custGeom>
            <a:avLst/>
            <a:gdLst/>
            <a:ahLst/>
            <a:cxnLst/>
            <a:rect l="l" t="t" r="r" b="b"/>
            <a:pathLst>
              <a:path w="7341870" h="0">
                <a:moveTo>
                  <a:pt x="0" y="0"/>
                </a:moveTo>
                <a:lnTo>
                  <a:pt x="7341587" y="0"/>
                </a:lnTo>
              </a:path>
            </a:pathLst>
          </a:custGeom>
          <a:ln w="598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1687" y="18288148"/>
            <a:ext cx="11990705" cy="0"/>
          </a:xfrm>
          <a:custGeom>
            <a:avLst/>
            <a:gdLst/>
            <a:ahLst/>
            <a:cxnLst/>
            <a:rect l="l" t="t" r="r" b="b"/>
            <a:pathLst>
              <a:path w="11990705" h="0">
                <a:moveTo>
                  <a:pt x="0" y="0"/>
                </a:moveTo>
                <a:lnTo>
                  <a:pt x="11990660" y="0"/>
                </a:lnTo>
              </a:path>
            </a:pathLst>
          </a:custGeom>
          <a:ln w="598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66916" y="2483092"/>
            <a:ext cx="682625" cy="0"/>
          </a:xfrm>
          <a:custGeom>
            <a:avLst/>
            <a:gdLst/>
            <a:ahLst/>
            <a:cxnLst/>
            <a:rect l="l" t="t" r="r" b="b"/>
            <a:pathLst>
              <a:path w="682625" h="0">
                <a:moveTo>
                  <a:pt x="0" y="0"/>
                </a:moveTo>
                <a:lnTo>
                  <a:pt x="682103" y="0"/>
                </a:lnTo>
              </a:path>
            </a:pathLst>
          </a:custGeom>
          <a:ln w="23933">
            <a:solidFill>
              <a:srgbClr val="54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82317" y="3153232"/>
            <a:ext cx="1065530" cy="0"/>
          </a:xfrm>
          <a:custGeom>
            <a:avLst/>
            <a:gdLst/>
            <a:ahLst/>
            <a:cxnLst/>
            <a:rect l="l" t="t" r="r" b="b"/>
            <a:pathLst>
              <a:path w="1065529" h="0">
                <a:moveTo>
                  <a:pt x="0" y="0"/>
                </a:moveTo>
                <a:lnTo>
                  <a:pt x="1065038" y="0"/>
                </a:lnTo>
              </a:path>
            </a:pathLst>
          </a:custGeom>
          <a:ln w="23933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79082" y="10850829"/>
            <a:ext cx="511577" cy="655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2290" y="8741693"/>
            <a:ext cx="1462932" cy="709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45089" y="8364741"/>
            <a:ext cx="206426" cy="664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09402" y="8319866"/>
            <a:ext cx="197450" cy="673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10356" y="1184705"/>
            <a:ext cx="224376" cy="7180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218805" y="915454"/>
            <a:ext cx="771853" cy="646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87522" y="6632557"/>
            <a:ext cx="143600" cy="3500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38663" y="8346791"/>
            <a:ext cx="125650" cy="2154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33565" y="10195650"/>
            <a:ext cx="508585" cy="529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001969" y="10366176"/>
            <a:ext cx="475677" cy="4936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82477" y="7817263"/>
            <a:ext cx="98725" cy="1525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139464" y="16298681"/>
            <a:ext cx="62825" cy="5115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912219" y="10868779"/>
            <a:ext cx="314126" cy="6013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581577" y="10922629"/>
            <a:ext cx="1005204" cy="4038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235320" y="11479082"/>
            <a:ext cx="2665588" cy="5205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648173" y="11227780"/>
            <a:ext cx="1812959" cy="5385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924064" y="8328841"/>
            <a:ext cx="1139830" cy="11757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094589" y="11873983"/>
            <a:ext cx="71800" cy="1256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959964" y="12322736"/>
            <a:ext cx="870579" cy="85262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695917" y="14557522"/>
            <a:ext cx="35900" cy="7180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019020" y="15087049"/>
            <a:ext cx="26925" cy="3859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013814" y="16855133"/>
            <a:ext cx="1032130" cy="25489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026025" y="8248066"/>
            <a:ext cx="2459162" cy="4218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96229" y="700053"/>
            <a:ext cx="13265115" cy="208221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39519" y="13974143"/>
            <a:ext cx="53850" cy="14270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800213" y="4083645"/>
            <a:ext cx="4568297" cy="17232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629688" y="8678867"/>
            <a:ext cx="4828574" cy="7090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419492" y="6560757"/>
            <a:ext cx="260276" cy="17052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554117" y="8257040"/>
            <a:ext cx="565427" cy="21540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975944" y="10267450"/>
            <a:ext cx="780828" cy="35900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083645" y="11918859"/>
            <a:ext cx="1247531" cy="3410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361871" y="12556087"/>
            <a:ext cx="2432237" cy="3679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387896" y="10689278"/>
            <a:ext cx="1103930" cy="39490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97664" y="15876854"/>
            <a:ext cx="1884759" cy="34105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013279" y="6605633"/>
            <a:ext cx="538502" cy="3410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695383" y="6794108"/>
            <a:ext cx="1283431" cy="52952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991560" y="9459697"/>
            <a:ext cx="2486087" cy="54747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836649" y="10509777"/>
            <a:ext cx="1175730" cy="2602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2915089" y="7727513"/>
            <a:ext cx="1382156" cy="48465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942014" y="10545677"/>
            <a:ext cx="726978" cy="51157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2959964" y="13381790"/>
            <a:ext cx="224376" cy="27822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2950989" y="13660017"/>
            <a:ext cx="224376" cy="26925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2959964" y="14342121"/>
            <a:ext cx="224376" cy="98725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063895" y="6165855"/>
            <a:ext cx="35900" cy="66415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3713868" y="15481952"/>
            <a:ext cx="332076" cy="94237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41265" y="6767183"/>
            <a:ext cx="1139830" cy="39490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2224412" y="6591936"/>
            <a:ext cx="85407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8025" algn="l"/>
              </a:tabLst>
            </a:pPr>
            <a:r>
              <a:rPr dirty="0" sz="2550" spc="-160" i="1">
                <a:latin typeface="Cambria"/>
                <a:cs typeface="Cambria"/>
              </a:rPr>
              <a:t>Ex</a:t>
            </a:r>
            <a:r>
              <a:rPr dirty="0" sz="2550" spc="-145" i="1">
                <a:latin typeface="Cambria"/>
                <a:cs typeface="Cambria"/>
              </a:rPr>
              <a:t>/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95" i="1">
                <a:latin typeface="Cambria"/>
                <a:cs typeface="Cambria"/>
              </a:rPr>
              <a:t>)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40532" y="8309659"/>
            <a:ext cx="147383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355" algn="l"/>
                <a:tab pos="1460500" algn="l"/>
              </a:tabLst>
            </a:pPr>
            <a:r>
              <a:rPr dirty="0" u="heavy" sz="2450">
                <a:uFill>
                  <a:solidFill>
                    <a:srgbClr val="1F1C1F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50">
                <a:uFill>
                  <a:solidFill>
                    <a:srgbClr val="1F1C1F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2450" spc="-30">
                <a:uFill>
                  <a:solidFill>
                    <a:srgbClr val="1F1C1F"/>
                  </a:solidFill>
                </a:uFill>
                <a:latin typeface="Cambria"/>
                <a:cs typeface="Cambria"/>
              </a:rPr>
              <a:t>3	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38102" y="10205388"/>
            <a:ext cx="45275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254">
                <a:latin typeface="Cambria"/>
                <a:cs typeface="Cambria"/>
              </a:rPr>
              <a:t>Ex/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174471" y="5925788"/>
            <a:ext cx="2513330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3250" algn="l"/>
                <a:tab pos="1831975" algn="l"/>
              </a:tabLst>
            </a:pPr>
            <a:r>
              <a:rPr dirty="0" sz="2350" spc="-775">
                <a:latin typeface="Cambria"/>
                <a:cs typeface="Cambria"/>
              </a:rPr>
              <a:t>—	</a:t>
            </a:r>
            <a:r>
              <a:rPr dirty="0" sz="2350" spc="185">
                <a:latin typeface="Cambria"/>
                <a:cs typeface="Cambria"/>
              </a:rPr>
              <a:t>tan”'	</a:t>
            </a:r>
            <a:r>
              <a:rPr dirty="0" sz="2350" spc="180">
                <a:latin typeface="Cambria"/>
                <a:cs typeface="Cambria"/>
              </a:rPr>
              <a:t>) </a:t>
            </a:r>
            <a:r>
              <a:rPr dirty="0" sz="2350" spc="260">
                <a:latin typeface="Cambria"/>
                <a:cs typeface="Cambria"/>
              </a:rPr>
              <a:t>+</a:t>
            </a:r>
            <a:r>
              <a:rPr dirty="0" sz="2350" spc="215">
                <a:latin typeface="Cambria"/>
                <a:cs typeface="Cambria"/>
              </a:rPr>
              <a:t> </a:t>
            </a:r>
            <a:r>
              <a:rPr dirty="0" sz="2350" spc="50">
                <a:latin typeface="Cambria"/>
                <a:cs typeface="Cambria"/>
              </a:rPr>
              <a:t>c</a:t>
            </a:r>
            <a:endParaRPr sz="2350">
              <a:latin typeface="Cambria"/>
              <a:cs typeface="Cambria"/>
            </a:endParaRPr>
          </a:p>
          <a:p>
            <a:pPr algn="ctr" marR="268605">
              <a:lnSpc>
                <a:spcPct val="100000"/>
              </a:lnSpc>
              <a:spcBef>
                <a:spcPts val="1315"/>
              </a:spcBef>
            </a:pPr>
            <a:r>
              <a:rPr dirty="0" sz="1750" spc="45" i="1">
                <a:latin typeface="Cambria"/>
                <a:cs typeface="Cambria"/>
              </a:rPr>
              <a:t>dx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07392" y="7014760"/>
            <a:ext cx="115570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40">
                <a:latin typeface="Cambria"/>
                <a:cs typeface="Cambria"/>
              </a:rPr>
              <a:t>)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81721" y="6871159"/>
            <a:ext cx="1184275" cy="1010285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algn="r" marR="43180">
              <a:lnSpc>
                <a:spcPct val="100000"/>
              </a:lnSpc>
              <a:spcBef>
                <a:spcPts val="1315"/>
              </a:spcBef>
            </a:pPr>
            <a:r>
              <a:rPr dirty="0" baseline="-17460" sz="2625" spc="135">
                <a:latin typeface="Cambria"/>
                <a:cs typeface="Cambria"/>
              </a:rPr>
              <a:t>%</a:t>
            </a:r>
            <a:r>
              <a:rPr dirty="0" baseline="-17460" sz="2625" spc="719">
                <a:latin typeface="Cambria"/>
                <a:cs typeface="Cambria"/>
              </a:rPr>
              <a:t> </a:t>
            </a:r>
            <a:r>
              <a:rPr dirty="0" sz="1750" spc="30">
                <a:latin typeface="Cambria"/>
                <a:cs typeface="Cambria"/>
              </a:rPr>
              <a:t>('</a:t>
            </a:r>
            <a:endParaRPr sz="1750">
              <a:latin typeface="Cambria"/>
              <a:cs typeface="Cambria"/>
            </a:endParaRPr>
          </a:p>
          <a:p>
            <a:pPr algn="r" marR="64135">
              <a:lnSpc>
                <a:spcPct val="100000"/>
              </a:lnSpc>
              <a:spcBef>
                <a:spcPts val="1610"/>
              </a:spcBef>
              <a:tabLst>
                <a:tab pos="688975" algn="l"/>
                <a:tab pos="979805" algn="l"/>
              </a:tabLst>
            </a:pPr>
            <a:r>
              <a:rPr dirty="0" sz="2350" spc="-75">
                <a:latin typeface="Cambria"/>
                <a:cs typeface="Cambria"/>
              </a:rPr>
              <a:t>Le</a:t>
            </a:r>
            <a:r>
              <a:rPr dirty="0" sz="2350" spc="-50">
                <a:latin typeface="Cambria"/>
                <a:cs typeface="Cambria"/>
              </a:rPr>
              <a:t>t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75">
                <a:latin typeface="Cambria"/>
                <a:cs typeface="Cambria"/>
              </a:rPr>
              <a:t>u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50">
                <a:latin typeface="Cambria"/>
                <a:cs typeface="Cambria"/>
              </a:rPr>
              <a:t>-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419922" y="7050660"/>
            <a:ext cx="314325" cy="668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750" spc="35">
                <a:latin typeface="Cambria"/>
                <a:cs typeface="Cambria"/>
              </a:rPr>
              <a:t>”</a:t>
            </a:r>
            <a:endParaRPr sz="1750">
              <a:latin typeface="Cambria"/>
              <a:cs typeface="Cambria"/>
            </a:endParaRPr>
          </a:p>
          <a:p>
            <a:pPr marL="84455">
              <a:lnSpc>
                <a:spcPct val="100000"/>
              </a:lnSpc>
              <a:spcBef>
                <a:spcPts val="125"/>
              </a:spcBef>
            </a:pPr>
            <a:r>
              <a:rPr dirty="0" sz="1850" spc="-25">
                <a:latin typeface="Cambria"/>
                <a:cs typeface="Cambria"/>
              </a:rPr>
              <a:t>2</a:t>
            </a:r>
            <a:r>
              <a:rPr dirty="0" baseline="-31914" sz="3525" spc="-37">
                <a:latin typeface="Cambria"/>
                <a:cs typeface="Cambria"/>
              </a:rPr>
              <a:t>‘</a:t>
            </a:r>
            <a:endParaRPr baseline="-31914" sz="3525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61257" y="10752866"/>
            <a:ext cx="103759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1215" algn="l"/>
              </a:tabLst>
            </a:pPr>
            <a:r>
              <a:rPr dirty="0" sz="2650" spc="-225">
                <a:latin typeface="Cambria"/>
                <a:cs typeface="Cambria"/>
              </a:rPr>
              <a:t>Le</a:t>
            </a:r>
            <a:r>
              <a:rPr dirty="0" sz="2650" spc="-145">
                <a:latin typeface="Cambria"/>
                <a:cs typeface="Cambria"/>
              </a:rPr>
              <a:t>t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120">
                <a:latin typeface="Cambria"/>
                <a:cs typeface="Cambria"/>
              </a:rPr>
              <a:t>.z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57469" y="10009737"/>
            <a:ext cx="967105" cy="110998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570"/>
              </a:spcBef>
              <a:tabLst>
                <a:tab pos="516255" algn="l"/>
                <a:tab pos="928369" algn="l"/>
              </a:tabLst>
            </a:pPr>
            <a:r>
              <a:rPr dirty="0" u="heavy" sz="1950" i="1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 i="1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 spc="35" i="1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 spc="-5" i="1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t	</a:t>
            </a:r>
            <a:r>
              <a:rPr dirty="0" u="heavy" sz="1950" spc="-15" i="1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dt	</a:t>
            </a:r>
            <a:endParaRPr sz="1950">
              <a:latin typeface="Cambria"/>
              <a:cs typeface="Cambria"/>
            </a:endParaRPr>
          </a:p>
          <a:p>
            <a:pPr marL="63500">
              <a:lnSpc>
                <a:spcPts val="2350"/>
              </a:lnSpc>
              <a:spcBef>
                <a:spcPts val="545"/>
              </a:spcBef>
            </a:pPr>
            <a:r>
              <a:rPr dirty="0" sz="2250" spc="15">
                <a:latin typeface="Cambria"/>
                <a:cs typeface="Cambria"/>
              </a:rPr>
              <a:t>1+t‹'.)'</a:t>
            </a:r>
            <a:endParaRPr sz="2250">
              <a:latin typeface="Cambria"/>
              <a:cs typeface="Cambria"/>
            </a:endParaRPr>
          </a:p>
          <a:p>
            <a:pPr marL="38100">
              <a:lnSpc>
                <a:spcPts val="2830"/>
              </a:lnSpc>
            </a:pPr>
            <a:r>
              <a:rPr dirty="0" baseline="-20964" sz="3975" spc="97">
                <a:latin typeface="Cambria"/>
                <a:cs typeface="Cambria"/>
              </a:rPr>
              <a:t>t</a:t>
            </a:r>
            <a:r>
              <a:rPr dirty="0" sz="2050" spc="65">
                <a:latin typeface="Cambria"/>
                <a:cs typeface="Cambria"/>
              </a:rPr>
              <a:t>2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774269" y="10752866"/>
            <a:ext cx="155321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440" algn="l"/>
                <a:tab pos="782955" algn="l"/>
                <a:tab pos="1256665" algn="l"/>
              </a:tabLst>
            </a:pPr>
            <a:r>
              <a:rPr dirty="0" sz="2650" spc="-25">
                <a:latin typeface="Cambria"/>
                <a:cs typeface="Cambria"/>
              </a:rPr>
              <a:t>I</a:t>
            </a:r>
            <a:r>
              <a:rPr dirty="0" sz="2650" spc="-20">
                <a:latin typeface="Cambria"/>
                <a:cs typeface="Cambria"/>
              </a:rPr>
              <a:t>I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20">
                <a:latin typeface="Cambria"/>
                <a:cs typeface="Cambria"/>
              </a:rPr>
              <a:t>-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140">
                <a:latin typeface="Cambria"/>
                <a:cs typeface="Cambria"/>
              </a:rPr>
              <a:t>2</a:t>
            </a:r>
            <a:r>
              <a:rPr dirty="0" sz="2650" spc="-100">
                <a:latin typeface="Cambria"/>
                <a:cs typeface="Cambria"/>
              </a:rPr>
              <a:t>r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40" i="1">
                <a:latin typeface="Cambria"/>
                <a:cs typeface="Cambria"/>
              </a:rPr>
              <a:t>dt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005045" y="11291368"/>
            <a:ext cx="21431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6565" algn="l"/>
                <a:tab pos="715645" algn="l"/>
                <a:tab pos="1236345" algn="l"/>
                <a:tab pos="1837689" algn="l"/>
              </a:tabLst>
            </a:pPr>
            <a:r>
              <a:rPr dirty="0" sz="2650" spc="-120">
                <a:latin typeface="Cambria"/>
                <a:cs typeface="Cambria"/>
              </a:rPr>
              <a:t>o</a:t>
            </a:r>
            <a:r>
              <a:rPr dirty="0" sz="2650" spc="-90">
                <a:latin typeface="Cambria"/>
                <a:cs typeface="Cambria"/>
              </a:rPr>
              <a:t>r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204">
                <a:latin typeface="Cambria"/>
                <a:cs typeface="Cambria"/>
              </a:rPr>
              <a:t>*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5" i="1">
                <a:latin typeface="Cambria"/>
                <a:cs typeface="Cambria"/>
              </a:rPr>
              <a:t>d</a:t>
            </a:r>
            <a:r>
              <a:rPr dirty="0" sz="2650" i="1">
                <a:latin typeface="Cambria"/>
                <a:cs typeface="Cambria"/>
              </a:rPr>
              <a:t>x	</a:t>
            </a:r>
            <a:r>
              <a:rPr dirty="0" sz="2650" spc="-1885" i="1">
                <a:latin typeface="Cambria"/>
                <a:cs typeface="Cambria"/>
              </a:rPr>
              <a:t>——</a:t>
            </a:r>
            <a:r>
              <a:rPr dirty="0" sz="2650" i="1">
                <a:latin typeface="Cambria"/>
                <a:cs typeface="Cambria"/>
              </a:rPr>
              <a:t> </a:t>
            </a:r>
            <a:r>
              <a:rPr dirty="0" sz="2650" spc="-215" i="1">
                <a:latin typeface="Cambria"/>
                <a:cs typeface="Cambria"/>
              </a:rPr>
              <a:t> </a:t>
            </a:r>
            <a:r>
              <a:rPr dirty="0" sz="2650" spc="-20" i="1">
                <a:latin typeface="Cambria"/>
                <a:cs typeface="Cambria"/>
              </a:rPr>
              <a:t>t</a:t>
            </a:r>
            <a:r>
              <a:rPr dirty="0" sz="2650" i="1">
                <a:latin typeface="Cambria"/>
                <a:cs typeface="Cambria"/>
              </a:rPr>
              <a:t>	</a:t>
            </a:r>
            <a:r>
              <a:rPr dirty="0" sz="2650" spc="-5" i="1">
                <a:latin typeface="Cambria"/>
                <a:cs typeface="Cambria"/>
              </a:rPr>
              <a:t>dt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84174" y="12220285"/>
            <a:ext cx="16065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10">
                <a:latin typeface="Courier New"/>
                <a:cs typeface="Courier New"/>
              </a:rPr>
              <a:t>2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64293" y="12238235"/>
            <a:ext cx="643890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750" spc="5">
                <a:latin typeface="Courier New"/>
                <a:cs typeface="Courier New"/>
              </a:rPr>
              <a:t>11i</a:t>
            </a:r>
            <a:r>
              <a:rPr dirty="0" sz="1750" spc="-755">
                <a:latin typeface="Courier New"/>
                <a:cs typeface="Courier New"/>
              </a:rPr>
              <a:t> </a:t>
            </a:r>
            <a:r>
              <a:rPr dirty="0" baseline="17921" sz="2325" spc="15">
                <a:latin typeface="Courier New"/>
                <a:cs typeface="Courier New"/>
              </a:rPr>
              <a:t>2</a:t>
            </a:r>
            <a:endParaRPr baseline="17921" sz="2325">
              <a:latin typeface="Courier New"/>
              <a:cs typeface="Courier Ne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20301" y="12818123"/>
            <a:ext cx="2524760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363470" algn="l"/>
              </a:tabLst>
            </a:pPr>
            <a:r>
              <a:rPr dirty="0" sz="1850" spc="50">
                <a:latin typeface="Courier New"/>
                <a:cs typeface="Courier New"/>
              </a:rPr>
              <a:t>2</a:t>
            </a:r>
            <a:r>
              <a:rPr dirty="0" sz="1850" spc="50">
                <a:latin typeface="Courier New"/>
                <a:cs typeface="Courier New"/>
              </a:rPr>
              <a:t>	</a:t>
            </a:r>
            <a:r>
              <a:rPr dirty="0" sz="1850" spc="50">
                <a:latin typeface="Courier New"/>
                <a:cs typeface="Courier New"/>
              </a:rPr>
              <a:t>2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319283" y="13086377"/>
            <a:ext cx="798004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9130" algn="l"/>
                <a:tab pos="1437005" algn="l"/>
                <a:tab pos="2016125" algn="l"/>
                <a:tab pos="2786380" algn="l"/>
                <a:tab pos="3213100" algn="l"/>
                <a:tab pos="3785870" algn="l"/>
                <a:tab pos="4805045" algn="l"/>
                <a:tab pos="6130925" algn="l"/>
                <a:tab pos="6601459" algn="l"/>
                <a:tab pos="7704455" algn="l"/>
              </a:tabLst>
            </a:pPr>
            <a:r>
              <a:rPr dirty="0" sz="2650" spc="140" i="1">
                <a:latin typeface="Times New Roman"/>
                <a:cs typeface="Times New Roman"/>
              </a:rPr>
              <a:t>E</a:t>
            </a:r>
            <a:r>
              <a:rPr dirty="0" sz="2650" spc="155" i="1">
                <a:latin typeface="Times New Roman"/>
                <a:cs typeface="Times New Roman"/>
              </a:rPr>
              <a:t>N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70" i="1">
                <a:latin typeface="Times New Roman"/>
                <a:cs typeface="Times New Roman"/>
              </a:rPr>
              <a:t>Fin</a:t>
            </a:r>
            <a:r>
              <a:rPr dirty="0" sz="2650" spc="-70" i="1">
                <a:latin typeface="Times New Roman"/>
                <a:cs typeface="Times New Roman"/>
              </a:rPr>
              <a:t>d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35" i="1">
                <a:latin typeface="Times New Roman"/>
                <a:cs typeface="Times New Roman"/>
              </a:rPr>
              <a:t>lli</a:t>
            </a:r>
            <a:r>
              <a:rPr dirty="0" sz="2650" spc="-50" i="1">
                <a:latin typeface="Times New Roman"/>
                <a:cs typeface="Times New Roman"/>
              </a:rPr>
              <a:t>e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90" i="1">
                <a:latin typeface="Times New Roman"/>
                <a:cs typeface="Times New Roman"/>
              </a:rPr>
              <a:t>itre</a:t>
            </a:r>
            <a:r>
              <a:rPr dirty="0" sz="2650" spc="-120" i="1">
                <a:latin typeface="Times New Roman"/>
                <a:cs typeface="Times New Roman"/>
              </a:rPr>
              <a:t>a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35" i="1">
                <a:latin typeface="Times New Roman"/>
                <a:cs typeface="Times New Roman"/>
              </a:rPr>
              <a:t>of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5" i="1">
                <a:latin typeface="Times New Roman"/>
                <a:cs typeface="Times New Roman"/>
              </a:rPr>
              <a:t>th</a:t>
            </a:r>
            <a:r>
              <a:rPr dirty="0" sz="2650" spc="10" i="1">
                <a:latin typeface="Times New Roman"/>
                <a:cs typeface="Times New Roman"/>
              </a:rPr>
              <a:t>e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75" i="1">
                <a:latin typeface="Times New Roman"/>
                <a:cs typeface="Times New Roman"/>
              </a:rPr>
              <a:t>regio</a:t>
            </a:r>
            <a:r>
              <a:rPr dirty="0" sz="2650" spc="-80" i="1">
                <a:latin typeface="Times New Roman"/>
                <a:cs typeface="Times New Roman"/>
              </a:rPr>
              <a:t>n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55" i="1">
                <a:latin typeface="Times New Roman"/>
                <a:cs typeface="Times New Roman"/>
              </a:rPr>
              <a:t>enclose</a:t>
            </a:r>
            <a:r>
              <a:rPr dirty="0" sz="2650" spc="-55" i="1">
                <a:latin typeface="Times New Roman"/>
                <a:cs typeface="Times New Roman"/>
              </a:rPr>
              <a:t>d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50" i="1">
                <a:latin typeface="Times New Roman"/>
                <a:cs typeface="Times New Roman"/>
              </a:rPr>
              <a:t>by</a:t>
            </a:r>
            <a:r>
              <a:rPr dirty="0" sz="2650" i="1">
                <a:latin typeface="Times New Roman"/>
                <a:cs typeface="Times New Roman"/>
              </a:rPr>
              <a:t>	graphs	of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675996" y="13615905"/>
            <a:ext cx="180848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13740" algn="l"/>
              </a:tabLst>
            </a:pPr>
            <a:r>
              <a:rPr dirty="0" baseline="6289" sz="3975" spc="135">
                <a:latin typeface="Times New Roman"/>
                <a:cs typeface="Times New Roman"/>
              </a:rPr>
              <a:t>y</a:t>
            </a:r>
            <a:r>
              <a:rPr dirty="0" baseline="6289" sz="3975" spc="322">
                <a:latin typeface="Times New Roman"/>
                <a:cs typeface="Times New Roman"/>
              </a:rPr>
              <a:t> </a:t>
            </a:r>
            <a:r>
              <a:rPr dirty="0" baseline="6289" sz="3975" spc="150">
                <a:latin typeface="Times New Roman"/>
                <a:cs typeface="Times New Roman"/>
              </a:rPr>
              <a:t>=	</a:t>
            </a:r>
            <a:r>
              <a:rPr dirty="0" sz="2650" spc="55">
                <a:latin typeface="Times New Roman"/>
                <a:cs typeface="Times New Roman"/>
              </a:rPr>
              <a:t>si </a:t>
            </a:r>
            <a:r>
              <a:rPr dirty="0" baseline="1048" sz="3975" spc="112">
                <a:latin typeface="Times New Roman"/>
                <a:cs typeface="Times New Roman"/>
              </a:rPr>
              <a:t>n‘ </a:t>
            </a:r>
            <a:r>
              <a:rPr dirty="0" baseline="34534" sz="2775" spc="104">
                <a:latin typeface="Times New Roman"/>
                <a:cs typeface="Times New Roman"/>
              </a:rPr>
              <a:t>1</a:t>
            </a:r>
            <a:r>
              <a:rPr dirty="0" baseline="34534" sz="2775" spc="-247">
                <a:latin typeface="Times New Roman"/>
                <a:cs typeface="Times New Roman"/>
              </a:rPr>
              <a:t> </a:t>
            </a:r>
            <a:r>
              <a:rPr dirty="0" baseline="6289" sz="3975" spc="82" i="1">
                <a:latin typeface="Times New Roman"/>
                <a:cs typeface="Times New Roman"/>
              </a:rPr>
              <a:t>x</a:t>
            </a:r>
            <a:endParaRPr baseline="6289" sz="3975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662893" y="13580005"/>
            <a:ext cx="356489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840" algn="l"/>
                <a:tab pos="956944" algn="l"/>
                <a:tab pos="1689735" algn="l"/>
                <a:tab pos="2901315" algn="l"/>
                <a:tab pos="3512185" algn="l"/>
              </a:tabLst>
            </a:pPr>
            <a:r>
              <a:rPr dirty="0" sz="2650" spc="65" i="1">
                <a:latin typeface="Times New Roman"/>
                <a:cs typeface="Times New Roman"/>
              </a:rPr>
              <a:t>,</a:t>
            </a:r>
            <a:r>
              <a:rPr dirty="0" sz="2650" spc="65" i="1">
                <a:latin typeface="Times New Roman"/>
                <a:cs typeface="Times New Roman"/>
              </a:rPr>
              <a:t>	</a:t>
            </a:r>
            <a:r>
              <a:rPr dirty="0" sz="2650" spc="55" i="1">
                <a:latin typeface="Times New Roman"/>
                <a:cs typeface="Times New Roman"/>
              </a:rPr>
              <a:t>x</a:t>
            </a:r>
            <a:r>
              <a:rPr dirty="0" sz="2650" spc="200" i="1">
                <a:latin typeface="Times New Roman"/>
                <a:cs typeface="Times New Roman"/>
              </a:rPr>
              <a:t> </a:t>
            </a:r>
            <a:r>
              <a:rPr dirty="0" sz="2650" spc="40" i="1">
                <a:latin typeface="Times New Roman"/>
                <a:cs typeface="Times New Roman"/>
              </a:rPr>
              <a:t>-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50">
                <a:latin typeface="Times New Roman"/>
                <a:cs typeface="Times New Roman"/>
              </a:rPr>
              <a:t>0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150" i="1">
                <a:latin typeface="Times New Roman"/>
                <a:cs typeface="Times New Roman"/>
              </a:rPr>
              <a:t>rin</a:t>
            </a:r>
            <a:r>
              <a:rPr dirty="0" sz="2650" spc="-190" i="1">
                <a:latin typeface="Times New Roman"/>
                <a:cs typeface="Times New Roman"/>
              </a:rPr>
              <a:t>d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1115">
                <a:latin typeface="Times New Roman"/>
                <a:cs typeface="Times New Roman"/>
              </a:rPr>
              <a:t>—</a:t>
            </a:r>
            <a:r>
              <a:rPr dirty="0" sz="2650" spc="135">
                <a:latin typeface="Times New Roman"/>
                <a:cs typeface="Times New Roman"/>
              </a:rPr>
              <a:t> </a:t>
            </a:r>
            <a:r>
              <a:rPr dirty="0" sz="2650" spc="-705">
                <a:latin typeface="Times New Roman"/>
                <a:cs typeface="Times New Roman"/>
              </a:rPr>
              <a:t>2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355"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884765" y="14030841"/>
            <a:ext cx="1047115" cy="1264920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  <a:tabLst>
                <a:tab pos="763270" algn="l"/>
              </a:tabLst>
            </a:pPr>
            <a:r>
              <a:rPr dirty="0" sz="2650" spc="-130" i="1">
                <a:latin typeface="Times New Roman"/>
                <a:cs typeface="Times New Roman"/>
              </a:rPr>
              <a:t>A</a:t>
            </a:r>
            <a:r>
              <a:rPr dirty="0" sz="2650" spc="215" i="1">
                <a:latin typeface="Times New Roman"/>
                <a:cs typeface="Times New Roman"/>
              </a:rPr>
              <a:t> </a:t>
            </a:r>
            <a:r>
              <a:rPr dirty="0" sz="2650" spc="-830" i="1">
                <a:latin typeface="Times New Roman"/>
                <a:cs typeface="Times New Roman"/>
              </a:rPr>
              <a:t>—-	</a:t>
            </a:r>
            <a:r>
              <a:rPr dirty="0" sz="2650" spc="-210" i="1">
                <a:latin typeface="Times New Roman"/>
                <a:cs typeface="Times New Roman"/>
              </a:rPr>
              <a:t>f</a:t>
            </a:r>
            <a:endParaRPr sz="265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  <a:spcBef>
                <a:spcPts val="1664"/>
              </a:spcBef>
              <a:tabLst>
                <a:tab pos="509270" algn="l"/>
              </a:tabLst>
            </a:pPr>
            <a:r>
              <a:rPr dirty="0" sz="2750" spc="90">
                <a:latin typeface="Times New Roman"/>
                <a:cs typeface="Times New Roman"/>
              </a:rPr>
              <a:t>=	</a:t>
            </a:r>
            <a:r>
              <a:rPr dirty="0" sz="2750" spc="-285">
                <a:latin typeface="Times New Roman"/>
                <a:cs typeface="Times New Roman"/>
              </a:rPr>
              <a:t>Jg</a:t>
            </a:r>
            <a:r>
              <a:rPr dirty="0" sz="2750" spc="-90">
                <a:latin typeface="Times New Roman"/>
                <a:cs typeface="Times New Roman"/>
              </a:rPr>
              <a:t> </a:t>
            </a:r>
            <a:r>
              <a:rPr dirty="0" sz="2750" spc="-240">
                <a:latin typeface="Times New Roman"/>
                <a:cs typeface="Times New Roman"/>
              </a:rPr>
              <a:t>"[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47120" y="14030841"/>
            <a:ext cx="2279650" cy="1264920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  <a:tabLst>
                <a:tab pos="313055" algn="l"/>
                <a:tab pos="1077595" algn="l"/>
              </a:tabLst>
            </a:pPr>
            <a:r>
              <a:rPr dirty="0" sz="2650" spc="-140" i="1">
                <a:latin typeface="Times New Roman"/>
                <a:cs typeface="Times New Roman"/>
              </a:rPr>
              <a:t>f	</a:t>
            </a:r>
            <a:r>
              <a:rPr dirty="0" sz="2650" spc="100" i="1">
                <a:latin typeface="Times New Roman"/>
                <a:cs typeface="Times New Roman"/>
              </a:rPr>
              <a:t>y)</a:t>
            </a:r>
            <a:r>
              <a:rPr dirty="0" sz="2650" spc="45" i="1">
                <a:latin typeface="Times New Roman"/>
                <a:cs typeface="Times New Roman"/>
              </a:rPr>
              <a:t> </a:t>
            </a:r>
            <a:r>
              <a:rPr dirty="0" sz="2650" spc="85" i="1">
                <a:latin typeface="Times New Roman"/>
                <a:cs typeface="Times New Roman"/>
              </a:rPr>
              <a:t>-	</a:t>
            </a:r>
            <a:r>
              <a:rPr dirty="0" sz="2650" spc="140">
                <a:latin typeface="Times New Roman"/>
                <a:cs typeface="Times New Roman"/>
              </a:rPr>
              <a:t>p(y)</a:t>
            </a:r>
            <a:r>
              <a:rPr dirty="0" sz="2650" spc="-114">
                <a:latin typeface="Times New Roman"/>
                <a:cs typeface="Times New Roman"/>
              </a:rPr>
              <a:t> </a:t>
            </a:r>
            <a:r>
              <a:rPr dirty="0" sz="2650" spc="70">
                <a:latin typeface="Times New Roman"/>
                <a:cs typeface="Times New Roman"/>
              </a:rPr>
              <a:t>]dy</a:t>
            </a:r>
            <a:endParaRPr sz="265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664"/>
              </a:spcBef>
            </a:pPr>
            <a:r>
              <a:rPr dirty="0" sz="2750" spc="-5">
                <a:latin typeface="Times New Roman"/>
                <a:cs typeface="Times New Roman"/>
              </a:rPr>
              <a:t>sin </a:t>
            </a:r>
            <a:r>
              <a:rPr dirty="0" sz="2750" spc="40">
                <a:latin typeface="Times New Roman"/>
                <a:cs typeface="Times New Roman"/>
              </a:rPr>
              <a:t>y </a:t>
            </a:r>
            <a:r>
              <a:rPr dirty="0" sz="2750" spc="-1215">
                <a:latin typeface="Times New Roman"/>
                <a:cs typeface="Times New Roman"/>
              </a:rPr>
              <a:t>—</a:t>
            </a:r>
            <a:r>
              <a:rPr dirty="0" sz="2750" spc="180">
                <a:latin typeface="Times New Roman"/>
                <a:cs typeface="Times New Roman"/>
              </a:rPr>
              <a:t> </a:t>
            </a:r>
            <a:r>
              <a:rPr dirty="0" sz="2750" spc="-85">
                <a:latin typeface="Times New Roman"/>
                <a:cs typeface="Times New Roman"/>
              </a:rPr>
              <a:t>0 </a:t>
            </a:r>
            <a:r>
              <a:rPr dirty="0" sz="2750" spc="50">
                <a:latin typeface="Times New Roman"/>
                <a:cs typeface="Times New Roman"/>
              </a:rPr>
              <a:t>]</a:t>
            </a:r>
            <a:r>
              <a:rPr dirty="0" sz="2750" spc="-270">
                <a:latin typeface="Times New Roman"/>
                <a:cs typeface="Times New Roman"/>
              </a:rPr>
              <a:t> </a:t>
            </a:r>
            <a:r>
              <a:rPr dirty="0" sz="2750" spc="25">
                <a:latin typeface="Times New Roman"/>
                <a:cs typeface="Times New Roman"/>
              </a:rPr>
              <a:t>dy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164169" y="6391991"/>
            <a:ext cx="28638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-45">
                <a:latin typeface="Cambria"/>
                <a:cs typeface="Cambria"/>
              </a:rPr>
              <a:t>d.r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58915" y="16159813"/>
            <a:ext cx="4179570" cy="154622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420"/>
              </a:spcBef>
            </a:pPr>
            <a:r>
              <a:rPr dirty="0" sz="2650" spc="-30">
                <a:latin typeface="Cambria"/>
                <a:cs typeface="Cambria"/>
              </a:rPr>
              <a:t>0</a:t>
            </a:r>
            <a:endParaRPr sz="2650">
              <a:latin typeface="Cambria"/>
              <a:cs typeface="Cambria"/>
            </a:endParaRPr>
          </a:p>
          <a:p>
            <a:pPr algn="ctr" marR="469265">
              <a:lnSpc>
                <a:spcPct val="100000"/>
              </a:lnSpc>
              <a:spcBef>
                <a:spcPts val="315"/>
              </a:spcBef>
              <a:tabLst>
                <a:tab pos="408940" algn="l"/>
                <a:tab pos="3108960" algn="l"/>
                <a:tab pos="3347085" algn="l"/>
              </a:tabLst>
            </a:pPr>
            <a:r>
              <a:rPr dirty="0" sz="2550" spc="-30">
                <a:latin typeface="Cambria"/>
                <a:cs typeface="Cambria"/>
              </a:rPr>
              <a:t>=</a:t>
            </a:r>
            <a:r>
              <a:rPr dirty="0" sz="2550" spc="-30">
                <a:latin typeface="Cambria"/>
                <a:cs typeface="Cambria"/>
              </a:rPr>
              <a:t>	</a:t>
            </a:r>
            <a:r>
              <a:rPr dirty="0" sz="2550" spc="-130">
                <a:latin typeface="Cambria"/>
                <a:cs typeface="Cambria"/>
              </a:rPr>
              <a:t>—[cos</a:t>
            </a:r>
            <a:r>
              <a:rPr dirty="0" sz="2550" spc="-114">
                <a:latin typeface="Cambria"/>
                <a:cs typeface="Cambria"/>
              </a:rPr>
              <a:t>(2</a:t>
            </a:r>
            <a:r>
              <a:rPr dirty="0" sz="2550" spc="-90">
                <a:latin typeface="Cambria"/>
                <a:cs typeface="Cambria"/>
              </a:rPr>
              <a:t>)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254">
                <a:latin typeface="Cambria"/>
                <a:cs typeface="Cambria"/>
              </a:rPr>
              <a:t> </a:t>
            </a:r>
            <a:r>
              <a:rPr dirty="0" sz="2550" spc="-815">
                <a:latin typeface="Cambria"/>
                <a:cs typeface="Cambria"/>
              </a:rPr>
              <a:t>—</a:t>
            </a:r>
            <a:r>
              <a:rPr dirty="0" sz="2550" spc="155">
                <a:latin typeface="Cambria"/>
                <a:cs typeface="Cambria"/>
              </a:rPr>
              <a:t> </a:t>
            </a:r>
            <a:r>
              <a:rPr dirty="0" sz="2550" spc="40">
                <a:latin typeface="Cambria"/>
                <a:cs typeface="Cambria"/>
              </a:rPr>
              <a:t>cos(0</a:t>
            </a:r>
            <a:r>
              <a:rPr dirty="0" sz="2550" spc="35">
                <a:latin typeface="Cambria"/>
                <a:cs typeface="Cambria"/>
              </a:rPr>
              <a:t>)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20">
                <a:latin typeface="Cambria"/>
                <a:cs typeface="Cambria"/>
              </a:rPr>
              <a:t>]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20">
                <a:latin typeface="Cambria"/>
                <a:cs typeface="Cambria"/>
              </a:rPr>
              <a:t>=1</a:t>
            </a:r>
            <a:endParaRPr sz="2550">
              <a:latin typeface="Cambria"/>
              <a:cs typeface="Cambria"/>
            </a:endParaRPr>
          </a:p>
          <a:p>
            <a:pPr algn="ctr" marL="3797935">
              <a:lnSpc>
                <a:spcPct val="100000"/>
              </a:lnSpc>
              <a:spcBef>
                <a:spcPts val="1555"/>
              </a:spcBef>
            </a:pPr>
            <a:r>
              <a:rPr dirty="0" sz="2950" spc="-240">
                <a:latin typeface="Cambria"/>
                <a:cs typeface="Cambria"/>
              </a:rPr>
              <a:t>76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429611" y="7408664"/>
            <a:ext cx="120459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02920" algn="l"/>
              </a:tabLst>
            </a:pPr>
            <a:r>
              <a:rPr dirty="0" baseline="3546" sz="3525" i="1">
                <a:latin typeface="Cambria"/>
                <a:cs typeface="Cambria"/>
              </a:rPr>
              <a:t>du	</a:t>
            </a:r>
            <a:r>
              <a:rPr dirty="0" sz="2550" spc="-190" i="1">
                <a:latin typeface="Cambria"/>
                <a:cs typeface="Cambria"/>
              </a:rPr>
              <a:t>= </a:t>
            </a:r>
            <a:r>
              <a:rPr dirty="0" sz="2550" spc="-450" i="1">
                <a:latin typeface="Cambria"/>
                <a:cs typeface="Cambria"/>
              </a:rPr>
              <a:t>2</a:t>
            </a:r>
            <a:r>
              <a:rPr dirty="0" baseline="-31914" sz="3525" spc="-675">
                <a:latin typeface="Cambria"/>
                <a:cs typeface="Cambria"/>
              </a:rPr>
              <a:t>3</a:t>
            </a:r>
            <a:r>
              <a:rPr dirty="0" baseline="-31914" sz="3525" spc="-630">
                <a:latin typeface="Cambria"/>
                <a:cs typeface="Cambria"/>
              </a:rPr>
              <a:t> </a:t>
            </a:r>
            <a:r>
              <a:rPr dirty="0" sz="2550" spc="-690" i="1">
                <a:latin typeface="Cambria"/>
                <a:cs typeface="Cambria"/>
              </a:rPr>
              <a:t>dx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583259" y="8360019"/>
            <a:ext cx="145224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90">
                <a:latin typeface="Cambria"/>
                <a:cs typeface="Cambria"/>
              </a:rPr>
              <a:t>sin"' </a:t>
            </a:r>
            <a:r>
              <a:rPr dirty="0" sz="2550" spc="15">
                <a:latin typeface="Cambria"/>
                <a:cs typeface="Cambria"/>
              </a:rPr>
              <a:t>u +</a:t>
            </a:r>
            <a:r>
              <a:rPr dirty="0" sz="2550" spc="150">
                <a:latin typeface="Cambria"/>
                <a:cs typeface="Cambria"/>
              </a:rPr>
              <a:t> </a:t>
            </a:r>
            <a:r>
              <a:rPr dirty="0" sz="2550" spc="-10">
                <a:latin typeface="Cambria"/>
                <a:cs typeface="Cambria"/>
              </a:rPr>
              <a:t>r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937781" y="12588761"/>
            <a:ext cx="41846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15">
                <a:latin typeface="Cambria"/>
                <a:cs typeface="Cambria"/>
              </a:rPr>
              <a:t>tan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536991" y="12472086"/>
            <a:ext cx="103251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250" spc="-5">
                <a:latin typeface="Cambria"/>
                <a:cs typeface="Cambria"/>
              </a:rPr>
              <a:t>l </a:t>
            </a:r>
            <a:r>
              <a:rPr dirty="0" baseline="-22222" sz="3375" spc="-15">
                <a:latin typeface="Cambria"/>
                <a:cs typeface="Cambria"/>
              </a:rPr>
              <a:t>(t </a:t>
            </a:r>
            <a:r>
              <a:rPr dirty="0" baseline="1234" sz="3375" spc="157">
                <a:latin typeface="Cambria"/>
                <a:cs typeface="Cambria"/>
              </a:rPr>
              <a:t>2)</a:t>
            </a:r>
            <a:r>
              <a:rPr dirty="0" baseline="1234" sz="3375" spc="97">
                <a:latin typeface="Cambria"/>
                <a:cs typeface="Cambria"/>
              </a:rPr>
              <a:t> </a:t>
            </a:r>
            <a:r>
              <a:rPr dirty="0" baseline="3703" sz="3375" spc="187">
                <a:latin typeface="Cambria"/>
                <a:cs typeface="Cambria"/>
              </a:rPr>
              <a:t>+</a:t>
            </a:r>
            <a:endParaRPr baseline="3703" sz="3375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1375" y="309140"/>
            <a:ext cx="149584" cy="239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8669" y="787809"/>
            <a:ext cx="12445395" cy="17710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750" y="20054237"/>
            <a:ext cx="249306" cy="39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95378" y="9912438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59" h="20954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383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1774" y="9892662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 h="0">
                <a:moveTo>
                  <a:pt x="0" y="0"/>
                </a:moveTo>
                <a:lnTo>
                  <a:pt x="200110" y="0"/>
                </a:lnTo>
              </a:path>
            </a:pathLst>
          </a:custGeom>
          <a:ln w="20941">
            <a:solidFill>
              <a:srgbClr val="3834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38883" y="5834613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 h="0">
                <a:moveTo>
                  <a:pt x="0" y="0"/>
                </a:moveTo>
                <a:lnTo>
                  <a:pt x="172187" y="0"/>
                </a:lnTo>
              </a:path>
            </a:pathLst>
          </a:custGeom>
          <a:ln w="3175">
            <a:solidFill>
              <a:srgbClr val="74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38883" y="5904419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 h="0">
                <a:moveTo>
                  <a:pt x="0" y="0"/>
                </a:moveTo>
                <a:lnTo>
                  <a:pt x="172187" y="0"/>
                </a:lnTo>
              </a:path>
            </a:pathLst>
          </a:custGeom>
          <a:ln w="3175">
            <a:solidFill>
              <a:srgbClr val="74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36997" y="5904419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129" y="0"/>
                </a:lnTo>
              </a:path>
            </a:pathLst>
          </a:custGeom>
          <a:ln w="3175">
            <a:solidFill>
              <a:srgbClr val="74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04685" y="9921742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4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383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04685" y="9862407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 h="0">
                <a:moveTo>
                  <a:pt x="0" y="0"/>
                </a:moveTo>
                <a:lnTo>
                  <a:pt x="190802" y="0"/>
                </a:lnTo>
              </a:path>
            </a:pathLst>
          </a:custGeom>
          <a:ln w="20941">
            <a:solidFill>
              <a:srgbClr val="3834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46305" y="5834613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822" y="0"/>
                </a:lnTo>
              </a:path>
            </a:pathLst>
          </a:custGeom>
          <a:ln w="3175">
            <a:solidFill>
              <a:srgbClr val="74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08964" y="9941527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110" y="0"/>
                </a:lnTo>
              </a:path>
            </a:pathLst>
          </a:custGeom>
          <a:ln w="20941">
            <a:solidFill>
              <a:srgbClr val="3B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7412" y="9901967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110" y="0"/>
                </a:lnTo>
              </a:path>
            </a:pathLst>
          </a:custGeom>
          <a:ln w="20941">
            <a:solidFill>
              <a:srgbClr val="3B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08964" y="987172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110" y="0"/>
                </a:lnTo>
              </a:path>
            </a:pathLst>
          </a:custGeom>
          <a:ln w="20941">
            <a:solidFill>
              <a:srgbClr val="3B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630769" y="219885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 h="0">
                <a:moveTo>
                  <a:pt x="0" y="0"/>
                </a:moveTo>
                <a:lnTo>
                  <a:pt x="411854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640072" y="189639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 h="0">
                <a:moveTo>
                  <a:pt x="0" y="0"/>
                </a:moveTo>
                <a:lnTo>
                  <a:pt x="402547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630769" y="238503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 h="0">
                <a:moveTo>
                  <a:pt x="0" y="0"/>
                </a:moveTo>
                <a:lnTo>
                  <a:pt x="411854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640072" y="278063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 h="0">
                <a:moveTo>
                  <a:pt x="0" y="0"/>
                </a:moveTo>
                <a:lnTo>
                  <a:pt x="402547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80900" y="10359195"/>
            <a:ext cx="0" cy="5777865"/>
          </a:xfrm>
          <a:custGeom>
            <a:avLst/>
            <a:gdLst/>
            <a:ahLst/>
            <a:cxnLst/>
            <a:rect l="l" t="t" r="r" b="b"/>
            <a:pathLst>
              <a:path w="0" h="5777865">
                <a:moveTo>
                  <a:pt x="0" y="5777600"/>
                </a:moveTo>
                <a:lnTo>
                  <a:pt x="0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640072" y="29900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 h="0">
                <a:moveTo>
                  <a:pt x="0" y="0"/>
                </a:moveTo>
                <a:lnTo>
                  <a:pt x="402547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640072" y="25944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 h="0">
                <a:moveTo>
                  <a:pt x="0" y="0"/>
                </a:moveTo>
                <a:lnTo>
                  <a:pt x="402547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640072" y="159393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 h="0">
                <a:moveTo>
                  <a:pt x="0" y="0"/>
                </a:moveTo>
                <a:lnTo>
                  <a:pt x="402547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95102" y="17053582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8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85795" y="17044274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59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8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95102" y="1698494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5" h="0">
                <a:moveTo>
                  <a:pt x="0" y="0"/>
                </a:moveTo>
                <a:lnTo>
                  <a:pt x="202437" y="0"/>
                </a:lnTo>
              </a:path>
            </a:pathLst>
          </a:custGeom>
          <a:ln w="20941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87790" y="17014025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59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8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97429" y="16566105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 h="0">
                <a:moveTo>
                  <a:pt x="0" y="0"/>
                </a:moveTo>
                <a:lnTo>
                  <a:pt x="200110" y="0"/>
                </a:lnTo>
              </a:path>
            </a:pathLst>
          </a:custGeom>
          <a:ln w="20941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80590" y="16516077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59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97429" y="1648699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 h="0">
                <a:moveTo>
                  <a:pt x="0" y="0"/>
                </a:moveTo>
                <a:lnTo>
                  <a:pt x="209417" y="0"/>
                </a:lnTo>
              </a:path>
            </a:pathLst>
          </a:custGeom>
          <a:ln w="20941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89898" y="16504442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78483" y="17004718"/>
            <a:ext cx="209550" cy="20955"/>
          </a:xfrm>
          <a:custGeom>
            <a:avLst/>
            <a:gdLst/>
            <a:ahLst/>
            <a:cxnLst/>
            <a:rect l="l" t="t" r="r" b="b"/>
            <a:pathLst>
              <a:path w="209550" h="20955">
                <a:moveTo>
                  <a:pt x="0" y="0"/>
                </a:moveTo>
                <a:lnTo>
                  <a:pt x="209417" y="0"/>
                </a:lnTo>
                <a:lnTo>
                  <a:pt x="209417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8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995102" y="17034966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8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76830" y="13972815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B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7383" y="15299126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5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70841" y="14909376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0802" y="0"/>
                </a:lnTo>
              </a:path>
            </a:pathLst>
          </a:custGeom>
          <a:ln w="20941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246404" y="15378239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59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29741" y="13443453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110" y="0"/>
                </a:lnTo>
              </a:path>
            </a:pathLst>
          </a:custGeom>
          <a:ln w="20941">
            <a:solidFill>
              <a:srgbClr val="3838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39048" y="13364340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0802" y="0"/>
                </a:lnTo>
              </a:path>
            </a:pathLst>
          </a:custGeom>
          <a:ln w="20941">
            <a:solidFill>
              <a:srgbClr val="3838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70841" y="14839571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 h="0">
                <a:moveTo>
                  <a:pt x="0" y="0"/>
                </a:moveTo>
                <a:lnTo>
                  <a:pt x="202437" y="0"/>
                </a:lnTo>
              </a:path>
            </a:pathLst>
          </a:custGeom>
          <a:ln w="20941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255710" y="15387547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86137" y="13963507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5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B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37383" y="15308434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B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246404" y="15309598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 h="0">
                <a:moveTo>
                  <a:pt x="0" y="0"/>
                </a:moveTo>
                <a:lnTo>
                  <a:pt x="200110" y="0"/>
                </a:lnTo>
              </a:path>
            </a:pathLst>
          </a:custGeom>
          <a:ln w="20941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170841" y="14918684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 h="0">
                <a:moveTo>
                  <a:pt x="0" y="0"/>
                </a:moveTo>
                <a:lnTo>
                  <a:pt x="202437" y="0"/>
                </a:lnTo>
              </a:path>
            </a:pathLst>
          </a:custGeom>
          <a:ln w="20941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246404" y="15368933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59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76830" y="13982121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B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722680" y="2042989"/>
            <a:ext cx="0" cy="9636125"/>
          </a:xfrm>
          <a:custGeom>
            <a:avLst/>
            <a:gdLst/>
            <a:ahLst/>
            <a:cxnLst/>
            <a:rect l="l" t="t" r="r" b="b"/>
            <a:pathLst>
              <a:path w="0" h="9636125">
                <a:moveTo>
                  <a:pt x="0" y="9635539"/>
                </a:moveTo>
                <a:lnTo>
                  <a:pt x="0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692424" y="148915"/>
            <a:ext cx="0" cy="9693910"/>
          </a:xfrm>
          <a:custGeom>
            <a:avLst/>
            <a:gdLst/>
            <a:ahLst/>
            <a:cxnLst/>
            <a:rect l="l" t="t" r="r" b="b"/>
            <a:pathLst>
              <a:path w="0" h="9693910">
                <a:moveTo>
                  <a:pt x="0" y="9693710"/>
                </a:moveTo>
                <a:lnTo>
                  <a:pt x="0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752926" y="5612394"/>
            <a:ext cx="0" cy="7930515"/>
          </a:xfrm>
          <a:custGeom>
            <a:avLst/>
            <a:gdLst/>
            <a:ahLst/>
            <a:cxnLst/>
            <a:rect l="l" t="t" r="r" b="b"/>
            <a:pathLst>
              <a:path w="0" h="7930515">
                <a:moveTo>
                  <a:pt x="0" y="7929948"/>
                </a:moveTo>
                <a:lnTo>
                  <a:pt x="0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871596" y="7478535"/>
            <a:ext cx="0" cy="9235440"/>
          </a:xfrm>
          <a:custGeom>
            <a:avLst/>
            <a:gdLst/>
            <a:ahLst/>
            <a:cxnLst/>
            <a:rect l="l" t="t" r="r" b="b"/>
            <a:pathLst>
              <a:path w="0" h="9235440">
                <a:moveTo>
                  <a:pt x="0" y="9235318"/>
                </a:moveTo>
                <a:lnTo>
                  <a:pt x="0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652875" y="148915"/>
            <a:ext cx="0" cy="3293110"/>
          </a:xfrm>
          <a:custGeom>
            <a:avLst/>
            <a:gdLst/>
            <a:ahLst/>
            <a:cxnLst/>
            <a:rect l="l" t="t" r="r" b="b"/>
            <a:pathLst>
              <a:path w="0" h="3293110">
                <a:moveTo>
                  <a:pt x="0" y="3292510"/>
                </a:moveTo>
                <a:lnTo>
                  <a:pt x="0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792486" y="9123631"/>
            <a:ext cx="0" cy="6145530"/>
          </a:xfrm>
          <a:custGeom>
            <a:avLst/>
            <a:gdLst/>
            <a:ahLst/>
            <a:cxnLst/>
            <a:rect l="l" t="t" r="r" b="b"/>
            <a:pathLst>
              <a:path w="0" h="6145530">
                <a:moveTo>
                  <a:pt x="0" y="6145244"/>
                </a:moveTo>
                <a:lnTo>
                  <a:pt x="0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841350" y="11506339"/>
            <a:ext cx="0" cy="5498465"/>
          </a:xfrm>
          <a:custGeom>
            <a:avLst/>
            <a:gdLst/>
            <a:ahLst/>
            <a:cxnLst/>
            <a:rect l="l" t="t" r="r" b="b"/>
            <a:pathLst>
              <a:path w="0" h="5498465">
                <a:moveTo>
                  <a:pt x="0" y="5498376"/>
                </a:moveTo>
                <a:lnTo>
                  <a:pt x="0" y="0"/>
                </a:lnTo>
              </a:path>
            </a:pathLst>
          </a:custGeom>
          <a:ln w="3175">
            <a:solidFill>
              <a:srgbClr val="93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339048" y="10910662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5" h="20954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F2F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339048" y="10919969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4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F2F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39048" y="1086063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0802" y="0"/>
                </a:lnTo>
              </a:path>
            </a:pathLst>
          </a:custGeom>
          <a:ln w="20941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211071" y="9772826"/>
            <a:ext cx="1924648" cy="299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503040" y="5754000"/>
            <a:ext cx="1834898" cy="383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372281" y="16324608"/>
            <a:ext cx="7489176" cy="1346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087512" y="9742909"/>
            <a:ext cx="2403317" cy="319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2210597" y="10622866"/>
            <a:ext cx="1156970" cy="4502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-110" i="1">
                <a:latin typeface="Cambria"/>
                <a:cs typeface="Cambria"/>
              </a:rPr>
              <a:t>S) </a:t>
            </a:r>
            <a:r>
              <a:rPr dirty="0" sz="2750" spc="-80" i="1">
                <a:solidFill>
                  <a:srgbClr val="111111"/>
                </a:solidFill>
                <a:latin typeface="Cambria"/>
                <a:cs typeface="Cambria"/>
              </a:rPr>
              <a:t>f </a:t>
            </a:r>
            <a:r>
              <a:rPr dirty="0" sz="2750" spc="90" i="1">
                <a:latin typeface="Cambria"/>
                <a:cs typeface="Cambria"/>
              </a:rPr>
              <a:t>(x </a:t>
            </a:r>
            <a:r>
              <a:rPr dirty="0" sz="2750" spc="-310" i="1">
                <a:solidFill>
                  <a:srgbClr val="1A1A1A"/>
                </a:solidFill>
                <a:latin typeface="Cambria"/>
                <a:cs typeface="Cambria"/>
              </a:rPr>
              <a:t>)</a:t>
            </a:r>
            <a:r>
              <a:rPr dirty="0" sz="2750" spc="-370" i="1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dirty="0" sz="2750" spc="-875" i="1">
                <a:latin typeface="Cambria"/>
                <a:cs typeface="Cambria"/>
              </a:rPr>
              <a:t>•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17101" y="10622866"/>
            <a:ext cx="1303020" cy="4502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25855" algn="l"/>
              </a:tabLst>
            </a:pPr>
            <a:r>
              <a:rPr dirty="0" sz="2750" spc="160" i="1">
                <a:latin typeface="Cambria"/>
                <a:cs typeface="Cambria"/>
              </a:rPr>
              <a:t>sec</a:t>
            </a:r>
            <a:r>
              <a:rPr dirty="0" sz="2750" spc="210" i="1">
                <a:latin typeface="Cambria"/>
                <a:cs typeface="Cambria"/>
              </a:rPr>
              <a:t>h</a:t>
            </a:r>
            <a:r>
              <a:rPr dirty="0" sz="2750" i="1">
                <a:latin typeface="Cambria"/>
                <a:cs typeface="Cambria"/>
              </a:rPr>
              <a:t>	</a:t>
            </a:r>
            <a:r>
              <a:rPr dirty="0" sz="2750" spc="50" i="1">
                <a:latin typeface="Cambria"/>
                <a:cs typeface="Cambria"/>
              </a:rPr>
              <a:t>x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71432" y="13144881"/>
            <a:ext cx="370840" cy="4095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500" spc="25">
                <a:latin typeface="Cambria"/>
                <a:cs typeface="Cambria"/>
              </a:rPr>
              <a:t>f</a:t>
            </a:r>
            <a:r>
              <a:rPr dirty="0" sz="2500" spc="330">
                <a:latin typeface="Cambria"/>
                <a:cs typeface="Cambria"/>
              </a:rPr>
              <a:t> </a:t>
            </a:r>
            <a:r>
              <a:rPr dirty="0" baseline="-14550" sz="3150" spc="-97">
                <a:latin typeface="Cambria"/>
                <a:cs typeface="Cambria"/>
              </a:rPr>
              <a:t>f</a:t>
            </a:r>
            <a:endParaRPr baseline="-14550" sz="315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38948" y="13179784"/>
            <a:ext cx="979805" cy="4095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90">
                <a:solidFill>
                  <a:srgbClr val="0A0A0A"/>
                </a:solidFill>
                <a:latin typeface="Cambria"/>
                <a:cs typeface="Cambria"/>
              </a:rPr>
              <a:t>( </a:t>
            </a:r>
            <a:r>
              <a:rPr dirty="0" sz="2500" spc="105">
                <a:latin typeface="Cambria"/>
                <a:cs typeface="Cambria"/>
              </a:rPr>
              <a:t>0 </a:t>
            </a:r>
            <a:r>
              <a:rPr dirty="0" sz="2500" spc="-85">
                <a:latin typeface="Cambria"/>
                <a:cs typeface="Cambria"/>
              </a:rPr>
              <a:t>, </a:t>
            </a:r>
            <a:r>
              <a:rPr dirty="0" sz="2500" spc="-185">
                <a:latin typeface="Cambria"/>
                <a:cs typeface="Cambria"/>
              </a:rPr>
              <a:t>1</a:t>
            </a:r>
            <a:r>
              <a:rPr dirty="0" sz="2500" spc="80">
                <a:latin typeface="Cambria"/>
                <a:cs typeface="Cambria"/>
              </a:rPr>
              <a:t> </a:t>
            </a:r>
            <a:r>
              <a:rPr dirty="0" sz="2500" spc="-204">
                <a:latin typeface="Cambria"/>
                <a:cs typeface="Cambria"/>
              </a:rPr>
              <a:t>)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49310" y="13609977"/>
            <a:ext cx="2200275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80059" algn="l"/>
                <a:tab pos="618490" algn="l"/>
                <a:tab pos="1833880" algn="l"/>
              </a:tabLst>
            </a:pPr>
            <a:r>
              <a:rPr dirty="0" baseline="4789" sz="4350" spc="-307">
                <a:latin typeface="Cambria"/>
                <a:cs typeface="Cambria"/>
              </a:rPr>
              <a:t>R</a:t>
            </a:r>
            <a:r>
              <a:rPr dirty="0" baseline="-4789" sz="4350" spc="-307">
                <a:latin typeface="Cambria"/>
                <a:cs typeface="Cambria"/>
              </a:rPr>
              <a:t>f	</a:t>
            </a:r>
            <a:r>
              <a:rPr dirty="0" sz="2900" spc="-204" strike="dblStrike">
                <a:latin typeface="Cambria"/>
                <a:cs typeface="Cambria"/>
              </a:rPr>
              <a:t>	</a:t>
            </a:r>
            <a:r>
              <a:rPr dirty="0" sz="2900" spc="-114" strike="dblStrike">
                <a:latin typeface="Cambria"/>
                <a:cs typeface="Cambria"/>
              </a:rPr>
              <a:t>1</a:t>
            </a:r>
            <a:r>
              <a:rPr dirty="0" baseline="-8620" sz="4350" spc="-172" strike="noStrike">
                <a:latin typeface="Cambria"/>
                <a:cs typeface="Cambria"/>
              </a:rPr>
              <a:t>to</a:t>
            </a:r>
            <a:r>
              <a:rPr dirty="0" baseline="1915" sz="4350" spc="-172" strike="noStrike">
                <a:latin typeface="Cambria"/>
                <a:cs typeface="Cambria"/>
              </a:rPr>
              <a:t>:</a:t>
            </a:r>
            <a:r>
              <a:rPr dirty="0" baseline="1915" sz="4350" spc="-480" strike="noStrike">
                <a:latin typeface="Cambria"/>
                <a:cs typeface="Cambria"/>
              </a:rPr>
              <a:t> </a:t>
            </a:r>
            <a:r>
              <a:rPr dirty="0" sz="2900" spc="-135" strike="noStrike">
                <a:latin typeface="Cambria"/>
                <a:cs typeface="Cambria"/>
              </a:rPr>
              <a:t>y	</a:t>
            </a:r>
            <a:r>
              <a:rPr dirty="0" sz="2900" spc="-75" strike="noStrike">
                <a:latin typeface="Cambria"/>
                <a:cs typeface="Cambria"/>
              </a:rPr>
              <a:t>0)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40196" y="10048630"/>
            <a:ext cx="1953260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73709" algn="l"/>
                <a:tab pos="619125" algn="l"/>
                <a:tab pos="865505" algn="l"/>
                <a:tab pos="1223645" algn="l"/>
              </a:tabLst>
            </a:pPr>
            <a:r>
              <a:rPr dirty="0" sz="2550" spc="-60">
                <a:latin typeface="Cambria"/>
                <a:cs typeface="Cambria"/>
              </a:rPr>
              <a:t>R</a:t>
            </a:r>
            <a:r>
              <a:rPr dirty="0" sz="2550" spc="35">
                <a:latin typeface="Cambria"/>
                <a:cs typeface="Cambria"/>
              </a:rPr>
              <a:t> </a:t>
            </a:r>
            <a:r>
              <a:rPr dirty="0" baseline="-13513" sz="2775" spc="-405" i="1">
                <a:latin typeface="Cambria"/>
                <a:cs typeface="Cambria"/>
              </a:rPr>
              <a:t>f	</a:t>
            </a:r>
            <a:r>
              <a:rPr dirty="0" sz="1850" spc="-270" i="1" strike="dblStrike">
                <a:latin typeface="Cambria"/>
                <a:cs typeface="Cambria"/>
              </a:rPr>
              <a:t>	</a:t>
            </a:r>
            <a:r>
              <a:rPr dirty="0" sz="2550" spc="-490" i="1" strike="dblStrike">
                <a:latin typeface="Cambria"/>
                <a:cs typeface="Cambria"/>
              </a:rPr>
              <a:t>-</a:t>
            </a:r>
            <a:r>
              <a:rPr dirty="0" sz="2550" spc="-490" i="1" strike="noStrike">
                <a:latin typeface="Cambria"/>
                <a:cs typeface="Cambria"/>
              </a:rPr>
              <a:t>	</a:t>
            </a:r>
            <a:r>
              <a:rPr dirty="0" sz="2550" spc="-60" strike="noStrike">
                <a:latin typeface="Cambria"/>
                <a:cs typeface="Cambria"/>
              </a:rPr>
              <a:t>R	</a:t>
            </a:r>
            <a:r>
              <a:rPr dirty="0" sz="2550" spc="-135" strike="noStrike">
                <a:latin typeface="Cambria"/>
                <a:cs typeface="Cambria"/>
              </a:rPr>
              <a:t>\( </a:t>
            </a:r>
            <a:r>
              <a:rPr dirty="0" sz="2550" spc="85" strike="noStrike">
                <a:latin typeface="Cambria"/>
                <a:cs typeface="Cambria"/>
              </a:rPr>
              <a:t>0</a:t>
            </a:r>
            <a:r>
              <a:rPr dirty="0" sz="2550" spc="55" strike="noStrike">
                <a:latin typeface="Cambria"/>
                <a:cs typeface="Cambria"/>
              </a:rPr>
              <a:t> </a:t>
            </a:r>
            <a:r>
              <a:rPr dirty="0" sz="2550" spc="-114" strike="noStrike">
                <a:solidFill>
                  <a:srgbClr val="050505"/>
                </a:solidFill>
                <a:latin typeface="Cambria"/>
                <a:cs typeface="Cambria"/>
              </a:rPr>
              <a:t>)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41547" y="14517946"/>
            <a:ext cx="2703830" cy="101219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306830">
              <a:lnSpc>
                <a:spcPct val="100000"/>
              </a:lnSpc>
              <a:spcBef>
                <a:spcPts val="605"/>
              </a:spcBef>
              <a:tabLst>
                <a:tab pos="1900555" algn="l"/>
              </a:tabLst>
            </a:pPr>
            <a:r>
              <a:rPr dirty="0" sz="2900" spc="-60">
                <a:latin typeface="Times New Roman"/>
                <a:cs typeface="Times New Roman"/>
              </a:rPr>
              <a:t>sin	</a:t>
            </a:r>
            <a:r>
              <a:rPr dirty="0" baseline="-4789" sz="4350" spc="-427">
                <a:latin typeface="Times New Roman"/>
                <a:cs typeface="Times New Roman"/>
              </a:rPr>
              <a:t>h*r</a:t>
            </a:r>
            <a:r>
              <a:rPr dirty="0" baseline="20833" sz="3000" spc="-427">
                <a:latin typeface="Times New Roman"/>
                <a:cs typeface="Times New Roman"/>
              </a:rPr>
              <a:t>1</a:t>
            </a:r>
            <a:endParaRPr baseline="20833" sz="3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  <a:tabLst>
                <a:tab pos="763270" algn="l"/>
                <a:tab pos="1109980" algn="l"/>
                <a:tab pos="1408430" algn="l"/>
              </a:tabLst>
            </a:pPr>
            <a:r>
              <a:rPr dirty="0" sz="2750" spc="-220">
                <a:latin typeface="Cambria"/>
                <a:cs typeface="Cambria"/>
              </a:rPr>
              <a:t>Let	</a:t>
            </a:r>
            <a:r>
              <a:rPr dirty="0" sz="2750" spc="-240">
                <a:latin typeface="Cambria"/>
                <a:cs typeface="Cambria"/>
              </a:rPr>
              <a:t>y	</a:t>
            </a:r>
            <a:r>
              <a:rPr dirty="0" sz="2750" spc="-869" strike="sngStrike">
                <a:solidFill>
                  <a:srgbClr val="2F2F2F"/>
                </a:solidFill>
                <a:latin typeface="Cambria"/>
                <a:cs typeface="Cambria"/>
              </a:rPr>
              <a:t>•</a:t>
            </a:r>
            <a:r>
              <a:rPr dirty="0" sz="2750" spc="-869" strike="noStrike">
                <a:solidFill>
                  <a:srgbClr val="2F2F2F"/>
                </a:solidFill>
                <a:latin typeface="Cambria"/>
                <a:cs typeface="Cambria"/>
              </a:rPr>
              <a:t>	</a:t>
            </a:r>
            <a:r>
              <a:rPr dirty="0" sz="2750" spc="75" strike="noStrike">
                <a:latin typeface="Cambria"/>
                <a:cs typeface="Cambria"/>
              </a:rPr>
              <a:t>sin</a:t>
            </a:r>
            <a:r>
              <a:rPr dirty="0" sz="2750" spc="-160" strike="noStrike">
                <a:latin typeface="Cambria"/>
                <a:cs typeface="Cambria"/>
              </a:rPr>
              <a:t> </a:t>
            </a:r>
            <a:r>
              <a:rPr dirty="0" baseline="-4040" sz="4125" spc="-120" strike="noStrike">
                <a:latin typeface="Cambria"/>
                <a:cs typeface="Cambria"/>
              </a:rPr>
              <a:t>/t*</a:t>
            </a:r>
            <a:r>
              <a:rPr dirty="0" baseline="22792" sz="2925" spc="-120" strike="noStrike">
                <a:latin typeface="Cambria"/>
                <a:cs typeface="Cambria"/>
              </a:rPr>
              <a:t>1</a:t>
            </a:r>
            <a:r>
              <a:rPr dirty="0" baseline="-4040" sz="4125" spc="-120" strike="noStrike">
                <a:latin typeface="Cambria"/>
                <a:cs typeface="Cambria"/>
              </a:rPr>
              <a:t>x</a:t>
            </a:r>
            <a:endParaRPr baseline="-4040" sz="4125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00763" y="14517946"/>
            <a:ext cx="2259965" cy="101219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900" spc="160" i="1">
                <a:latin typeface="Times New Roman"/>
                <a:cs typeface="Times New Roman"/>
              </a:rPr>
              <a:t>In(x</a:t>
            </a:r>
            <a:r>
              <a:rPr dirty="0" sz="2900" spc="-135" i="1">
                <a:latin typeface="Times New Roman"/>
                <a:cs typeface="Times New Roman"/>
              </a:rPr>
              <a:t> </a:t>
            </a:r>
            <a:r>
              <a:rPr dirty="0" sz="2900" spc="114" i="1">
                <a:latin typeface="Times New Roman"/>
                <a:cs typeface="Times New Roman"/>
              </a:rPr>
              <a:t>+</a:t>
            </a:r>
            <a:endParaRPr sz="2900">
              <a:latin typeface="Times New Roman"/>
              <a:cs typeface="Times New Roman"/>
            </a:endParaRPr>
          </a:p>
          <a:p>
            <a:pPr marL="762635">
              <a:lnSpc>
                <a:spcPct val="100000"/>
              </a:lnSpc>
              <a:spcBef>
                <a:spcPts val="480"/>
              </a:spcBef>
              <a:tabLst>
                <a:tab pos="2061210" algn="l"/>
              </a:tabLst>
            </a:pPr>
            <a:r>
              <a:rPr dirty="0" sz="2750" spc="-55">
                <a:latin typeface="Cambria"/>
                <a:cs typeface="Cambria"/>
              </a:rPr>
              <a:t>si</a:t>
            </a:r>
            <a:r>
              <a:rPr dirty="0" sz="2750" spc="-80">
                <a:latin typeface="Cambria"/>
                <a:cs typeface="Cambria"/>
              </a:rPr>
              <a:t>n</a:t>
            </a:r>
            <a:r>
              <a:rPr dirty="0" sz="2750" spc="-100">
                <a:latin typeface="Cambria"/>
                <a:cs typeface="Cambria"/>
              </a:rPr>
              <a:t> </a:t>
            </a:r>
            <a:r>
              <a:rPr dirty="0" sz="2750" spc="-70">
                <a:latin typeface="Cambria"/>
                <a:cs typeface="Cambria"/>
              </a:rPr>
              <a:t>h</a:t>
            </a:r>
            <a:r>
              <a:rPr dirty="0" sz="2750" spc="-60">
                <a:latin typeface="Cambria"/>
                <a:cs typeface="Cambria"/>
              </a:rPr>
              <a:t>y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130">
                <a:solidFill>
                  <a:srgbClr val="030118"/>
                </a:solidFill>
                <a:latin typeface="Cambria"/>
                <a:cs typeface="Cambria"/>
              </a:rPr>
              <a:t>x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036417" y="13101530"/>
            <a:ext cx="1710055" cy="47370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900" spc="-90">
                <a:latin typeface="Courier New"/>
                <a:cs typeface="Courier New"/>
              </a:rPr>
              <a:t>R;</a:t>
            </a:r>
            <a:r>
              <a:rPr dirty="0" sz="2900" spc="-90" strike="sngStrike">
                <a:latin typeface="Courier New"/>
                <a:cs typeface="Courier New"/>
              </a:rPr>
              <a:t>-</a:t>
            </a:r>
            <a:r>
              <a:rPr dirty="0" sz="2900" spc="-90" strike="noStrike">
                <a:latin typeface="Courier New"/>
                <a:cs typeface="Courier New"/>
              </a:rPr>
              <a:t>R\(0)</a:t>
            </a:r>
            <a:endParaRPr sz="2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8494" y="80775"/>
            <a:ext cx="798778" cy="2002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3377" y="601327"/>
            <a:ext cx="12915089" cy="18282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15668" y="4369353"/>
            <a:ext cx="1457325" cy="0"/>
          </a:xfrm>
          <a:custGeom>
            <a:avLst/>
            <a:gdLst/>
            <a:ahLst/>
            <a:cxnLst/>
            <a:rect l="l" t="t" r="r" b="b"/>
            <a:pathLst>
              <a:path w="1457325" h="0">
                <a:moveTo>
                  <a:pt x="0" y="0"/>
                </a:moveTo>
                <a:lnTo>
                  <a:pt x="1456949" y="0"/>
                </a:lnTo>
              </a:path>
            </a:pathLst>
          </a:custGeom>
          <a:ln w="20941">
            <a:solidFill>
              <a:srgbClr val="48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27299" y="5796386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5" h="0">
                <a:moveTo>
                  <a:pt x="0" y="0"/>
                </a:moveTo>
                <a:lnTo>
                  <a:pt x="927421" y="0"/>
                </a:lnTo>
              </a:path>
            </a:pathLst>
          </a:custGeom>
          <a:ln w="20941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9510" y="15042174"/>
            <a:ext cx="98725" cy="161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48012" y="1144318"/>
            <a:ext cx="4038770" cy="264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1515" y="4011845"/>
            <a:ext cx="2118110" cy="412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80210" y="2594301"/>
            <a:ext cx="166116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0675" algn="l"/>
                <a:tab pos="677545" algn="l"/>
                <a:tab pos="955675" algn="l"/>
                <a:tab pos="1205865" algn="l"/>
              </a:tabLst>
            </a:pPr>
            <a:r>
              <a:rPr dirty="0" sz="2400" spc="-60">
                <a:latin typeface="Times New Roman"/>
                <a:cs typeface="Times New Roman"/>
              </a:rPr>
              <a:t>‹i	</a:t>
            </a:r>
            <a:r>
              <a:rPr dirty="0" sz="2400" spc="-110">
                <a:solidFill>
                  <a:srgbClr val="626262"/>
                </a:solidFill>
                <a:latin typeface="Times New Roman"/>
                <a:cs typeface="Times New Roman"/>
              </a:rPr>
              <a:t>=	</a:t>
            </a:r>
            <a:r>
              <a:rPr dirty="0" sz="2400" spc="5">
                <a:latin typeface="Times New Roman"/>
                <a:cs typeface="Times New Roman"/>
              </a:rPr>
              <a:t>I	,	</a:t>
            </a:r>
            <a:r>
              <a:rPr dirty="0" sz="2400" spc="-50">
                <a:latin typeface="Times New Roman"/>
                <a:cs typeface="Times New Roman"/>
              </a:rPr>
              <a:t>it</a:t>
            </a:r>
            <a:r>
              <a:rPr dirty="0" sz="2400" spc="290">
                <a:latin typeface="Times New Roman"/>
                <a:cs typeface="Times New Roman"/>
              </a:rPr>
              <a:t> </a:t>
            </a:r>
            <a:r>
              <a:rPr dirty="0" sz="2400" spc="-95">
                <a:solidFill>
                  <a:srgbClr val="313131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6151" y="2594301"/>
            <a:ext cx="234442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1550" algn="l"/>
                <a:tab pos="1282065" algn="l"/>
                <a:tab pos="1539240" algn="l"/>
                <a:tab pos="1959610" algn="l"/>
              </a:tabLst>
            </a:pPr>
            <a:r>
              <a:rPr dirty="0" sz="2400" spc="-325">
                <a:latin typeface="Times New Roman"/>
                <a:cs typeface="Times New Roman"/>
              </a:rPr>
              <a:t>—2  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 spc="120">
                <a:latin typeface="Times New Roman"/>
                <a:cs typeface="Times New Roman"/>
              </a:rPr>
              <a:t>x	</a:t>
            </a:r>
            <a:r>
              <a:rPr dirty="0" sz="2400" spc="-5">
                <a:latin typeface="Times New Roman"/>
                <a:cs typeface="Times New Roman"/>
              </a:rPr>
              <a:t>,	</a:t>
            </a:r>
            <a:r>
              <a:rPr dirty="0" sz="2400" spc="-40">
                <a:latin typeface="Times New Roman"/>
                <a:cs typeface="Times New Roman"/>
              </a:rPr>
              <a:t>r	</a:t>
            </a:r>
            <a:r>
              <a:rPr dirty="0" sz="2400" spc="-70">
                <a:solidFill>
                  <a:srgbClr val="444444"/>
                </a:solidFill>
                <a:latin typeface="Times New Roman"/>
                <a:cs typeface="Times New Roman"/>
              </a:rPr>
              <a:t>=	</a:t>
            </a:r>
            <a:r>
              <a:rPr dirty="0" sz="2400" spc="-865">
                <a:solidFill>
                  <a:srgbClr val="383838"/>
                </a:solidFill>
                <a:latin typeface="Times New Roman"/>
                <a:cs typeface="Times New Roman"/>
              </a:rPr>
              <a:t>—</a:t>
            </a:r>
            <a:r>
              <a:rPr dirty="0" sz="2400" spc="-105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505" y="4711663"/>
            <a:ext cx="1904364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940" algn="l"/>
                <a:tab pos="1376680" algn="l"/>
              </a:tabLst>
            </a:pPr>
            <a:r>
              <a:rPr dirty="0" baseline="-4357" sz="3825" spc="120" i="1">
                <a:latin typeface="Calibri"/>
                <a:cs typeface="Calibri"/>
              </a:rPr>
              <a:t>sin«c	</a:t>
            </a:r>
            <a:r>
              <a:rPr dirty="0" sz="2550" spc="35" i="1">
                <a:latin typeface="Calibri"/>
                <a:cs typeface="Calibri"/>
              </a:rPr>
              <a:t>e*	</a:t>
            </a:r>
            <a:r>
              <a:rPr dirty="0" sz="2550" spc="-215">
                <a:latin typeface="Calibri"/>
                <a:cs typeface="Calibri"/>
              </a:rPr>
              <a:t>J&gt;</a:t>
            </a:r>
            <a:r>
              <a:rPr dirty="0" sz="2550" spc="-200">
                <a:latin typeface="Calibri"/>
                <a:cs typeface="Calibri"/>
              </a:rPr>
              <a:t> </a:t>
            </a:r>
            <a:r>
              <a:rPr dirty="0" sz="2550" spc="50">
                <a:latin typeface="Calibri"/>
                <a:cs typeface="Calibri"/>
              </a:rPr>
              <a:t>IJ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4105" y="4711663"/>
            <a:ext cx="3624579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550" spc="-80">
                <a:latin typeface="Calibri"/>
                <a:cs typeface="Calibri"/>
              </a:rPr>
              <a:t>alw.ays </a:t>
            </a:r>
            <a:r>
              <a:rPr dirty="0" baseline="-2178" sz="3825" spc="44">
                <a:latin typeface="Calibri"/>
                <a:cs typeface="Calibri"/>
              </a:rPr>
              <a:t>n</a:t>
            </a:r>
            <a:r>
              <a:rPr dirty="0" sz="2550" spc="30">
                <a:latin typeface="Calibri"/>
                <a:cs typeface="Calibri"/>
              </a:rPr>
              <a:t>eglect </a:t>
            </a:r>
            <a:r>
              <a:rPr dirty="0" baseline="4357" sz="3825" spc="44">
                <a:latin typeface="Calibri"/>
                <a:cs typeface="Calibri"/>
              </a:rPr>
              <a:t>minus</a:t>
            </a:r>
            <a:r>
              <a:rPr dirty="0" baseline="4357" sz="3825" spc="60">
                <a:latin typeface="Calibri"/>
                <a:cs typeface="Calibri"/>
              </a:rPr>
              <a:t> </a:t>
            </a:r>
            <a:r>
              <a:rPr dirty="0" baseline="7625" sz="3825" spc="37">
                <a:latin typeface="Calibri"/>
                <a:cs typeface="Calibri"/>
              </a:rPr>
              <a:t>sign</a:t>
            </a:r>
            <a:endParaRPr baseline="7625" sz="3825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9025" y="7258831"/>
            <a:ext cx="406527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058795" algn="l"/>
                <a:tab pos="3499485" algn="l"/>
              </a:tabLst>
            </a:pPr>
            <a:r>
              <a:rPr dirty="0" sz="2600" spc="-15" i="1">
                <a:latin typeface="Cambria"/>
                <a:cs typeface="Cambria"/>
              </a:rPr>
              <a:t>Sitnilnrlj•  </a:t>
            </a:r>
            <a:r>
              <a:rPr dirty="0" baseline="1068" sz="3900" spc="-270" i="1">
                <a:latin typeface="Cambria"/>
                <a:cs typeface="Cambria"/>
              </a:rPr>
              <a:t>w</a:t>
            </a:r>
            <a:r>
              <a:rPr dirty="0" baseline="-10683" sz="3900" spc="-270" i="1">
                <a:latin typeface="Cambria"/>
                <a:cs typeface="Cambria"/>
              </a:rPr>
              <a:t>•</a:t>
            </a:r>
            <a:r>
              <a:rPr dirty="0" baseline="-10683" sz="3900" spc="30" i="1">
                <a:latin typeface="Cambria"/>
                <a:cs typeface="Cambria"/>
              </a:rPr>
              <a:t> </a:t>
            </a:r>
            <a:r>
              <a:rPr dirty="0" baseline="-11752" sz="3900" spc="-104" i="1">
                <a:latin typeface="Cambria"/>
                <a:cs typeface="Cambria"/>
              </a:rPr>
              <a:t>•***</a:t>
            </a:r>
            <a:r>
              <a:rPr dirty="0" baseline="-11752" sz="3900" spc="202" i="1">
                <a:latin typeface="Cambria"/>
                <a:cs typeface="Cambria"/>
              </a:rPr>
              <a:t> </a:t>
            </a:r>
            <a:r>
              <a:rPr dirty="0" baseline="-11752" sz="3900" spc="-172" i="1">
                <a:latin typeface="Cambria"/>
                <a:cs typeface="Cambria"/>
              </a:rPr>
              <a:t>I**	</a:t>
            </a:r>
            <a:r>
              <a:rPr dirty="0" baseline="-4273" sz="3900" spc="-375" i="1">
                <a:latin typeface="Cambria"/>
                <a:cs typeface="Cambria"/>
              </a:rPr>
              <a:t>VC	</a:t>
            </a:r>
            <a:r>
              <a:rPr dirty="0" baseline="-4273" sz="3900" spc="-547" i="1">
                <a:latin typeface="Cambria"/>
                <a:cs typeface="Cambria"/>
              </a:rPr>
              <a:t>All</a:t>
            </a:r>
            <a:r>
              <a:rPr dirty="0" baseline="-4273" sz="3900" spc="-540" i="1">
                <a:latin typeface="Cambria"/>
                <a:cs typeface="Cambria"/>
              </a:rPr>
              <a:t> </a:t>
            </a:r>
            <a:r>
              <a:rPr dirty="0" baseline="-4273" sz="3900" spc="-240" i="1">
                <a:latin typeface="Cambria"/>
                <a:cs typeface="Cambria"/>
              </a:rPr>
              <a:t>RI</a:t>
            </a:r>
            <a:endParaRPr baseline="-4273" sz="3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77392" y="15651743"/>
            <a:ext cx="3891915" cy="474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950" spc="-100" i="1">
                <a:latin typeface="Times New Roman"/>
                <a:cs typeface="Times New Roman"/>
              </a:rPr>
              <a:t>Similarly </a:t>
            </a:r>
            <a:r>
              <a:rPr dirty="0" baseline="4708" sz="4425" spc="-457" i="1">
                <a:latin typeface="Times New Roman"/>
                <a:cs typeface="Times New Roman"/>
              </a:rPr>
              <a:t>w</a:t>
            </a:r>
            <a:r>
              <a:rPr dirty="0" baseline="-4708" sz="4425" spc="-457" i="1">
                <a:latin typeface="Times New Roman"/>
                <a:cs typeface="Times New Roman"/>
              </a:rPr>
              <a:t>• </a:t>
            </a:r>
            <a:r>
              <a:rPr dirty="0" baseline="-5649" sz="4425" spc="67" i="1">
                <a:latin typeface="Times New Roman"/>
                <a:cs typeface="Times New Roman"/>
              </a:rPr>
              <a:t>•** </a:t>
            </a:r>
            <a:r>
              <a:rPr dirty="0" baseline="-6591" sz="4425" spc="-232" i="1">
                <a:latin typeface="Times New Roman"/>
                <a:cs typeface="Times New Roman"/>
              </a:rPr>
              <a:t>R•</a:t>
            </a:r>
            <a:r>
              <a:rPr dirty="0" baseline="3766" sz="4425" spc="-232" i="1">
                <a:latin typeface="Times New Roman"/>
                <a:cs typeface="Times New Roman"/>
              </a:rPr>
              <a:t>ove</a:t>
            </a:r>
            <a:r>
              <a:rPr dirty="0" baseline="3766" sz="4425" spc="-780" i="1">
                <a:latin typeface="Times New Roman"/>
                <a:cs typeface="Times New Roman"/>
              </a:rPr>
              <a:t> </a:t>
            </a:r>
            <a:r>
              <a:rPr dirty="0" sz="2950" spc="-100" i="1">
                <a:latin typeface="Times New Roman"/>
                <a:cs typeface="Times New Roman"/>
              </a:rPr>
              <a:t>that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9602" y="14614379"/>
            <a:ext cx="2628900" cy="497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385445" algn="l"/>
                <a:tab pos="2345055" algn="l"/>
              </a:tabLst>
            </a:pPr>
            <a:r>
              <a:rPr dirty="0" sz="3100" spc="5">
                <a:latin typeface="Times New Roman"/>
                <a:cs typeface="Times New Roman"/>
              </a:rPr>
              <a:t>:	</a:t>
            </a:r>
            <a:r>
              <a:rPr dirty="0" sz="3100" spc="-175">
                <a:latin typeface="Times New Roman"/>
                <a:cs typeface="Times New Roman"/>
              </a:rPr>
              <a:t>tan </a:t>
            </a:r>
            <a:r>
              <a:rPr dirty="0" sz="3100" spc="5">
                <a:latin typeface="Times New Roman"/>
                <a:cs typeface="Times New Roman"/>
              </a:rPr>
              <a:t>h*'x</a:t>
            </a:r>
            <a:r>
              <a:rPr dirty="0" sz="3100" spc="260">
                <a:latin typeface="Times New Roman"/>
                <a:cs typeface="Times New Roman"/>
              </a:rPr>
              <a:t> </a:t>
            </a:r>
            <a:r>
              <a:rPr dirty="0" sz="3100" spc="114">
                <a:latin typeface="Times New Roman"/>
                <a:cs typeface="Times New Roman"/>
              </a:rPr>
              <a:t>=</a:t>
            </a:r>
            <a:r>
              <a:rPr dirty="0" sz="3100" spc="-165">
                <a:latin typeface="Times New Roman"/>
                <a:cs typeface="Times New Roman"/>
              </a:rPr>
              <a:t> </a:t>
            </a:r>
            <a:r>
              <a:rPr dirty="0" sz="3100" spc="-459">
                <a:latin typeface="Times New Roman"/>
                <a:cs typeface="Times New Roman"/>
              </a:rPr>
              <a:t>-</a:t>
            </a:r>
            <a:r>
              <a:rPr dirty="0" baseline="45321" sz="2850" spc="-690">
                <a:latin typeface="Times New Roman"/>
                <a:cs typeface="Times New Roman"/>
              </a:rPr>
              <a:t>1	</a:t>
            </a:r>
            <a:r>
              <a:rPr dirty="0" sz="3100" spc="-330">
                <a:latin typeface="Times New Roman"/>
                <a:cs typeface="Times New Roman"/>
              </a:rPr>
              <a:t>In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3210" y="14928256"/>
            <a:ext cx="164465" cy="3251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15">
                <a:latin typeface="Consolas"/>
                <a:cs typeface="Consolas"/>
              </a:rPr>
              <a:t>2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0812" y="17299413"/>
            <a:ext cx="3949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0">
                <a:latin typeface="Times New Roman"/>
                <a:cs typeface="Times New Roman"/>
              </a:rPr>
              <a:t>78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0371" y="14541582"/>
            <a:ext cx="488950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2100" spc="-50">
                <a:uFill>
                  <a:solidFill>
                    <a:srgbClr val="1F181C"/>
                  </a:solidFill>
                </a:uFill>
                <a:latin typeface="Courier New"/>
                <a:cs typeface="Courier New"/>
              </a:rPr>
              <a:t>l+z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8861" y="8611502"/>
            <a:ext cx="7948930" cy="4196715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325"/>
              </a:spcBef>
              <a:tabLst>
                <a:tab pos="772160" algn="l"/>
                <a:tab pos="1708785" algn="l"/>
              </a:tabLst>
            </a:pPr>
            <a:r>
              <a:rPr dirty="0" baseline="-8474" sz="4425" spc="-60" i="1">
                <a:latin typeface="Times New Roman"/>
                <a:cs typeface="Times New Roman"/>
              </a:rPr>
              <a:t>?*/	</a:t>
            </a:r>
            <a:r>
              <a:rPr dirty="0" baseline="-9416" sz="4425" spc="-254" i="1">
                <a:latin typeface="Times New Roman"/>
                <a:cs typeface="Times New Roman"/>
              </a:rPr>
              <a:t>R•</a:t>
            </a:r>
            <a:r>
              <a:rPr dirty="0" sz="2950" spc="-170" i="1">
                <a:latin typeface="Times New Roman"/>
                <a:cs typeface="Times New Roman"/>
              </a:rPr>
              <a:t>ove	</a:t>
            </a:r>
            <a:r>
              <a:rPr dirty="0" sz="2950" i="1">
                <a:latin typeface="Times New Roman"/>
                <a:cs typeface="Times New Roman"/>
              </a:rPr>
              <a:t>that</a:t>
            </a:r>
            <a:endParaRPr sz="2950">
              <a:latin typeface="Times New Roman"/>
              <a:cs typeface="Times New Roman"/>
            </a:endParaRPr>
          </a:p>
          <a:p>
            <a:pPr marL="3928110">
              <a:lnSpc>
                <a:spcPct val="100000"/>
              </a:lnSpc>
              <a:spcBef>
                <a:spcPts val="1125"/>
              </a:spcBef>
              <a:tabLst>
                <a:tab pos="5237480" algn="l"/>
              </a:tabLst>
            </a:pPr>
            <a:r>
              <a:rPr dirty="0" sz="2700" spc="15">
                <a:latin typeface="Times New Roman"/>
                <a:cs typeface="Times New Roman"/>
              </a:rPr>
              <a:t>tan</a:t>
            </a:r>
            <a:r>
              <a:rPr dirty="0" sz="2700" spc="-80">
                <a:latin typeface="Times New Roman"/>
                <a:cs typeface="Times New Roman"/>
              </a:rPr>
              <a:t> </a:t>
            </a:r>
            <a:r>
              <a:rPr dirty="0" sz="2700" spc="-75">
                <a:latin typeface="Times New Roman"/>
                <a:cs typeface="Times New Roman"/>
              </a:rPr>
              <a:t>fiji</a:t>
            </a:r>
            <a:r>
              <a:rPr dirty="0" sz="2700" spc="204">
                <a:latin typeface="Times New Roman"/>
                <a:cs typeface="Times New Roman"/>
              </a:rPr>
              <a:t> </a:t>
            </a:r>
            <a:r>
              <a:rPr dirty="0" sz="2700" spc="-85">
                <a:latin typeface="Times New Roman"/>
                <a:cs typeface="Times New Roman"/>
              </a:rPr>
              <a:t>-	</a:t>
            </a:r>
            <a:r>
              <a:rPr dirty="0" sz="2700" spc="105">
                <a:latin typeface="Times New Roman"/>
                <a:cs typeface="Times New Roman"/>
              </a:rPr>
              <a:t>x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3392170">
              <a:lnSpc>
                <a:spcPct val="100000"/>
              </a:lnSpc>
              <a:spcBef>
                <a:spcPts val="2075"/>
              </a:spcBef>
              <a:tabLst>
                <a:tab pos="4387850" algn="l"/>
                <a:tab pos="6233795" algn="l"/>
                <a:tab pos="7536180" algn="l"/>
              </a:tabLst>
            </a:pPr>
            <a:r>
              <a:rPr dirty="0" sz="2700" spc="-45">
                <a:latin typeface="Times New Roman"/>
                <a:cs typeface="Times New Roman"/>
              </a:rPr>
              <a:t>[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 spc="-45">
                <a:latin typeface="Times New Roman"/>
                <a:cs typeface="Times New Roman"/>
              </a:rPr>
              <a:t>cy</a:t>
            </a:r>
            <a:r>
              <a:rPr dirty="0" sz="2700" spc="220">
                <a:latin typeface="Times New Roman"/>
                <a:cs typeface="Times New Roman"/>
              </a:rPr>
              <a:t> </a:t>
            </a:r>
            <a:r>
              <a:rPr dirty="0" sz="2700" spc="-1080">
                <a:latin typeface="Times New Roman"/>
                <a:cs typeface="Times New Roman"/>
              </a:rPr>
              <a:t>—	</a:t>
            </a:r>
            <a:r>
              <a:rPr dirty="0" sz="2700" spc="-20" i="1">
                <a:latin typeface="Times New Roman"/>
                <a:cs typeface="Times New Roman"/>
              </a:rPr>
              <a:t>e°*= </a:t>
            </a:r>
            <a:r>
              <a:rPr dirty="0" sz="2700" spc="-25" i="1">
                <a:latin typeface="Times New Roman"/>
                <a:cs typeface="Times New Roman"/>
              </a:rPr>
              <a:t>x</a:t>
            </a:r>
            <a:r>
              <a:rPr dirty="0" sz="2700" spc="240" i="1">
                <a:latin typeface="Times New Roman"/>
                <a:cs typeface="Times New Roman"/>
              </a:rPr>
              <a:t> </a:t>
            </a:r>
            <a:r>
              <a:rPr dirty="0" sz="2700" spc="-55" i="1">
                <a:latin typeface="Times New Roman"/>
                <a:cs typeface="Times New Roman"/>
              </a:rPr>
              <a:t>e*</a:t>
            </a:r>
            <a:r>
              <a:rPr dirty="0" sz="2700" spc="35" i="1">
                <a:latin typeface="Times New Roman"/>
                <a:cs typeface="Times New Roman"/>
              </a:rPr>
              <a:t> </a:t>
            </a:r>
            <a:r>
              <a:rPr dirty="0" sz="2700" spc="-75" i="1">
                <a:latin typeface="Times New Roman"/>
                <a:cs typeface="Times New Roman"/>
              </a:rPr>
              <a:t>+	</a:t>
            </a:r>
            <a:r>
              <a:rPr dirty="0" sz="2700" spc="40">
                <a:latin typeface="Times New Roman"/>
                <a:cs typeface="Times New Roman"/>
              </a:rPr>
              <a:t>x</a:t>
            </a:r>
            <a:r>
              <a:rPr dirty="0" sz="2700" spc="65">
                <a:latin typeface="Times New Roman"/>
                <a:cs typeface="Times New Roman"/>
              </a:rPr>
              <a:t> </a:t>
            </a:r>
            <a:r>
              <a:rPr dirty="0" sz="2700" spc="40">
                <a:latin typeface="Times New Roman"/>
                <a:cs typeface="Times New Roman"/>
              </a:rPr>
              <a:t>e**]</a:t>
            </a:r>
            <a:r>
              <a:rPr dirty="0" sz="2700" spc="100">
                <a:latin typeface="Times New Roman"/>
                <a:cs typeface="Times New Roman"/>
              </a:rPr>
              <a:t> </a:t>
            </a:r>
            <a:r>
              <a:rPr dirty="0" sz="2700" spc="35">
                <a:latin typeface="Times New Roman"/>
                <a:cs typeface="Times New Roman"/>
              </a:rPr>
              <a:t>•	</a:t>
            </a:r>
            <a:r>
              <a:rPr dirty="0" sz="2700" spc="45">
                <a:latin typeface="Times New Roman"/>
                <a:cs typeface="Times New Roman"/>
              </a:rPr>
              <a:t>e*</a:t>
            </a:r>
            <a:endParaRPr sz="2700">
              <a:latin typeface="Times New Roman"/>
              <a:cs typeface="Times New Roman"/>
            </a:endParaRPr>
          </a:p>
          <a:p>
            <a:pPr marL="3300095" marR="1494155" indent="331470">
              <a:lnSpc>
                <a:spcPct val="110100"/>
              </a:lnSpc>
              <a:spcBef>
                <a:spcPts val="50"/>
              </a:spcBef>
              <a:tabLst>
                <a:tab pos="4203700" algn="l"/>
                <a:tab pos="4732655" algn="l"/>
                <a:tab pos="4787265" algn="l"/>
                <a:tab pos="4933950" algn="l"/>
                <a:tab pos="5078095" algn="l"/>
                <a:tab pos="5137785" algn="l"/>
                <a:tab pos="5276215" algn="l"/>
                <a:tab pos="5662930" algn="l"/>
                <a:tab pos="5845810" algn="l"/>
              </a:tabLst>
            </a:pPr>
            <a:r>
              <a:rPr dirty="0" sz="2750" spc="35">
                <a:latin typeface="Times New Roman"/>
                <a:cs typeface="Times New Roman"/>
              </a:rPr>
              <a:t>e'*	</a:t>
            </a:r>
            <a:r>
              <a:rPr dirty="0" sz="2750" spc="-1215">
                <a:latin typeface="Times New Roman"/>
                <a:cs typeface="Times New Roman"/>
              </a:rPr>
              <a:t>—</a:t>
            </a:r>
            <a:r>
              <a:rPr dirty="0" sz="2750" spc="45">
                <a:latin typeface="Times New Roman"/>
                <a:cs typeface="Times New Roman"/>
              </a:rPr>
              <a:t> </a:t>
            </a:r>
            <a:r>
              <a:rPr dirty="0" sz="2750" spc="-610">
                <a:latin typeface="Times New Roman"/>
                <a:cs typeface="Times New Roman"/>
              </a:rPr>
              <a:t>1		</a:t>
            </a:r>
            <a:r>
              <a:rPr dirty="0" sz="2750" spc="-685">
                <a:latin typeface="Times New Roman"/>
                <a:cs typeface="Times New Roman"/>
              </a:rPr>
              <a:t>=			</a:t>
            </a:r>
            <a:r>
              <a:rPr dirty="0" sz="2750" spc="10" i="1">
                <a:latin typeface="Times New Roman"/>
                <a:cs typeface="Times New Roman"/>
              </a:rPr>
              <a:t>x </a:t>
            </a:r>
            <a:r>
              <a:rPr dirty="0" sz="2750" spc="-65" i="1">
                <a:latin typeface="Times New Roman"/>
                <a:cs typeface="Times New Roman"/>
              </a:rPr>
              <a:t>e </a:t>
            </a:r>
            <a:r>
              <a:rPr dirty="0" sz="2750" spc="-70" i="1">
                <a:latin typeface="Times New Roman"/>
                <a:cs typeface="Times New Roman"/>
              </a:rPr>
              <a:t>* </a:t>
            </a:r>
            <a:r>
              <a:rPr dirty="0" sz="2750" spc="-80">
                <a:latin typeface="Times New Roman"/>
                <a:cs typeface="Times New Roman"/>
              </a:rPr>
              <a:t>+ </a:t>
            </a:r>
            <a:r>
              <a:rPr dirty="0" sz="2750" spc="10">
                <a:latin typeface="Times New Roman"/>
                <a:cs typeface="Times New Roman"/>
              </a:rPr>
              <a:t>x  </a:t>
            </a:r>
            <a:r>
              <a:rPr dirty="0" baseline="1048" sz="3975" spc="135" i="1">
                <a:latin typeface="Calibri"/>
                <a:cs typeface="Calibri"/>
              </a:rPr>
              <a:t>e’* </a:t>
            </a:r>
            <a:r>
              <a:rPr dirty="0" baseline="1048" sz="3975" spc="-794" i="1">
                <a:latin typeface="Calibri"/>
                <a:cs typeface="Calibri"/>
              </a:rPr>
              <a:t>—          </a:t>
            </a:r>
            <a:r>
              <a:rPr dirty="0" baseline="1048" sz="3975" spc="-750" i="1">
                <a:latin typeface="Calibri"/>
                <a:cs typeface="Calibri"/>
              </a:rPr>
              <a:t> </a:t>
            </a:r>
            <a:r>
              <a:rPr dirty="0" sz="2650" spc="80" i="1">
                <a:latin typeface="Calibri"/>
                <a:cs typeface="Calibri"/>
              </a:rPr>
              <a:t>x</a:t>
            </a:r>
            <a:r>
              <a:rPr dirty="0" baseline="1048" sz="3975" spc="120" i="1">
                <a:latin typeface="Calibri"/>
                <a:cs typeface="Calibri"/>
              </a:rPr>
              <a:t>e</a:t>
            </a:r>
            <a:r>
              <a:rPr dirty="0" baseline="1048" sz="3975" spc="-337" i="1">
                <a:latin typeface="Calibri"/>
                <a:cs typeface="Calibri"/>
              </a:rPr>
              <a:t> </a:t>
            </a:r>
            <a:r>
              <a:rPr dirty="0" baseline="30701" sz="2850" spc="-382" i="1">
                <a:latin typeface="Calibri"/>
                <a:cs typeface="Calibri"/>
              </a:rPr>
              <a:t>2</a:t>
            </a:r>
            <a:r>
              <a:rPr dirty="0" baseline="1048" sz="3975" spc="-382" i="1">
                <a:latin typeface="Calibri"/>
                <a:cs typeface="Calibri"/>
              </a:rPr>
              <a:t>*		</a:t>
            </a:r>
            <a:r>
              <a:rPr dirty="0" baseline="1048" sz="3975" spc="-262" i="1">
                <a:latin typeface="Calibri"/>
                <a:cs typeface="Calibri"/>
              </a:rPr>
              <a:t>=		</a:t>
            </a:r>
            <a:r>
              <a:rPr dirty="0" baseline="1048" sz="3975">
                <a:latin typeface="Calibri"/>
                <a:cs typeface="Calibri"/>
              </a:rPr>
              <a:t>1</a:t>
            </a:r>
            <a:r>
              <a:rPr dirty="0" baseline="1048" sz="3975" spc="150">
                <a:latin typeface="Calibri"/>
                <a:cs typeface="Calibri"/>
              </a:rPr>
              <a:t> </a:t>
            </a:r>
            <a:r>
              <a:rPr dirty="0" baseline="1048" sz="3975">
                <a:latin typeface="Calibri"/>
                <a:cs typeface="Calibri"/>
              </a:rPr>
              <a:t>+	x  </a:t>
            </a:r>
            <a:r>
              <a:rPr dirty="0" baseline="30864" sz="2700" spc="75">
                <a:latin typeface="Calibri"/>
                <a:cs typeface="Calibri"/>
              </a:rPr>
              <a:t>2</a:t>
            </a:r>
            <a:r>
              <a:rPr dirty="0" sz="2750" spc="50">
                <a:latin typeface="Calibri"/>
                <a:cs typeface="Calibri"/>
              </a:rPr>
              <a:t>*(1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baseline="1010" sz="4125" spc="-900">
                <a:latin typeface="Calibri"/>
                <a:cs typeface="Calibri"/>
              </a:rPr>
              <a:t>—                             </a:t>
            </a:r>
            <a:r>
              <a:rPr dirty="0" baseline="1010" sz="4125" spc="-885">
                <a:latin typeface="Calibri"/>
                <a:cs typeface="Calibri"/>
              </a:rPr>
              <a:t> </a:t>
            </a:r>
            <a:r>
              <a:rPr dirty="0" baseline="1010" sz="4125" spc="-375">
                <a:latin typeface="Calibri"/>
                <a:cs typeface="Calibri"/>
              </a:rPr>
              <a:t>x)	</a:t>
            </a:r>
            <a:r>
              <a:rPr dirty="0" baseline="1010" sz="4125" spc="-494">
                <a:latin typeface="Calibri"/>
                <a:cs typeface="Calibri"/>
              </a:rPr>
              <a:t>=		</a:t>
            </a:r>
            <a:r>
              <a:rPr dirty="0" baseline="1010" sz="4125" spc="-89">
                <a:latin typeface="Calibri"/>
                <a:cs typeface="Calibri"/>
              </a:rPr>
              <a:t>1</a:t>
            </a:r>
            <a:r>
              <a:rPr dirty="0" baseline="1010" sz="4125" spc="135">
                <a:latin typeface="Calibri"/>
                <a:cs typeface="Calibri"/>
              </a:rPr>
              <a:t> </a:t>
            </a:r>
            <a:r>
              <a:rPr dirty="0" baseline="1010" sz="4125" spc="-89">
                <a:latin typeface="Calibri"/>
                <a:cs typeface="Calibri"/>
              </a:rPr>
              <a:t>+	</a:t>
            </a:r>
            <a:r>
              <a:rPr dirty="0" baseline="1010" sz="4125" spc="15" i="1">
                <a:latin typeface="Calibri"/>
                <a:cs typeface="Calibri"/>
              </a:rPr>
              <a:t>x</a:t>
            </a:r>
            <a:endParaRPr baseline="1010" sz="4125">
              <a:latin typeface="Calibri"/>
              <a:cs typeface="Calibri"/>
            </a:endParaRPr>
          </a:p>
          <a:p>
            <a:pPr marL="4964430">
              <a:lnSpc>
                <a:spcPct val="100000"/>
              </a:lnSpc>
              <a:spcBef>
                <a:spcPts val="1540"/>
              </a:spcBef>
              <a:tabLst>
                <a:tab pos="5798185" algn="l"/>
                <a:tab pos="6035675" algn="l"/>
                <a:tab pos="6658609" algn="l"/>
              </a:tabLst>
            </a:pPr>
            <a:r>
              <a:rPr dirty="0" baseline="-25839" sz="3225" spc="-52" i="1">
                <a:latin typeface="Times New Roman"/>
                <a:cs typeface="Times New Roman"/>
              </a:rPr>
              <a:t>e</a:t>
            </a:r>
            <a:r>
              <a:rPr dirty="0" baseline="-25839" sz="3225" spc="-37" i="1">
                <a:latin typeface="Times New Roman"/>
                <a:cs typeface="Times New Roman"/>
              </a:rPr>
              <a:t> </a:t>
            </a:r>
            <a:r>
              <a:rPr dirty="0" sz="2150" spc="-10">
                <a:latin typeface="Times New Roman"/>
                <a:cs typeface="Times New Roman"/>
              </a:rPr>
              <a:t>2y	</a:t>
            </a:r>
            <a:r>
              <a:rPr dirty="0" sz="2150" spc="175">
                <a:latin typeface="Times New Roman"/>
                <a:cs typeface="Times New Roman"/>
              </a:rPr>
              <a:t>'</a:t>
            </a:r>
            <a:r>
              <a:rPr dirty="0" u="heavy" sz="2150" spc="175">
                <a:uFill>
                  <a:solidFill>
                    <a:srgbClr val="1C1C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heavy" sz="2150" spc="-10">
                <a:uFill>
                  <a:solidFill>
                    <a:srgbClr val="1C1C1F"/>
                  </a:solidFill>
                </a:uFill>
                <a:latin typeface="Times New Roman"/>
                <a:cs typeface="Times New Roman"/>
              </a:rPr>
              <a:t>+	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72" y="2991681"/>
            <a:ext cx="339057" cy="17112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585" y="20084155"/>
            <a:ext cx="179500" cy="1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7643" y="897504"/>
            <a:ext cx="12575034" cy="18089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9611" cy="2263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82234" y="4976163"/>
            <a:ext cx="458724" cy="15098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18040" y="994385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 h="0">
                <a:moveTo>
                  <a:pt x="0" y="0"/>
                </a:moveTo>
                <a:lnTo>
                  <a:pt x="200110" y="0"/>
                </a:lnTo>
              </a:path>
            </a:pathLst>
          </a:custGeom>
          <a:ln w="20941">
            <a:solidFill>
              <a:srgbClr val="28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27348" y="9863573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4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18040" y="9854269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59" h="20954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8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10508" y="906429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168" y="0"/>
                </a:lnTo>
              </a:path>
            </a:pathLst>
          </a:custGeom>
          <a:ln w="20941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86247" y="15687712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19981" y="9034050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 h="0">
                <a:moveTo>
                  <a:pt x="0" y="0"/>
                </a:moveTo>
                <a:lnTo>
                  <a:pt x="288530" y="0"/>
                </a:lnTo>
              </a:path>
            </a:pathLst>
          </a:custGeom>
          <a:ln w="20941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10508" y="900379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 h="0">
                <a:moveTo>
                  <a:pt x="0" y="0"/>
                </a:moveTo>
                <a:lnTo>
                  <a:pt x="190802" y="0"/>
                </a:lnTo>
              </a:path>
            </a:pathLst>
          </a:custGeom>
          <a:ln w="20941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10508" y="9063129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4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47958" y="8277820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 h="0">
                <a:moveTo>
                  <a:pt x="0" y="0"/>
                </a:moveTo>
                <a:lnTo>
                  <a:pt x="290857" y="0"/>
                </a:lnTo>
              </a:path>
            </a:pathLst>
          </a:custGeom>
          <a:ln w="3175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19816" y="9074767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4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65526" y="15737740"/>
            <a:ext cx="937894" cy="0"/>
          </a:xfrm>
          <a:custGeom>
            <a:avLst/>
            <a:gdLst/>
            <a:ahLst/>
            <a:cxnLst/>
            <a:rect l="l" t="t" r="r" b="b"/>
            <a:pathLst>
              <a:path w="937895" h="0">
                <a:moveTo>
                  <a:pt x="0" y="0"/>
                </a:moveTo>
                <a:lnTo>
                  <a:pt x="937725" y="0"/>
                </a:lnTo>
              </a:path>
            </a:pathLst>
          </a:custGeom>
          <a:ln w="20941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86247" y="15676078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5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40934" y="15737740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 h="0">
                <a:moveTo>
                  <a:pt x="0" y="0"/>
                </a:moveTo>
                <a:lnTo>
                  <a:pt x="281550" y="0"/>
                </a:lnTo>
              </a:path>
            </a:pathLst>
          </a:custGeom>
          <a:ln w="20941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71117" y="7490173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4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F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44474" y="3500762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495" y="0"/>
                </a:lnTo>
              </a:path>
            </a:pathLst>
          </a:custGeom>
          <a:ln w="3175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04520" y="295162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 h="0">
                <a:moveTo>
                  <a:pt x="0" y="0"/>
                </a:moveTo>
                <a:lnTo>
                  <a:pt x="332741" y="0"/>
                </a:lnTo>
              </a:path>
            </a:pathLst>
          </a:custGeom>
          <a:ln w="3175">
            <a:solidFill>
              <a:srgbClr val="64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44474" y="343095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495" y="0"/>
                </a:lnTo>
              </a:path>
            </a:pathLst>
          </a:custGeom>
          <a:ln w="3175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32840" y="3421652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129" y="0"/>
                </a:lnTo>
              </a:path>
            </a:pathLst>
          </a:custGeom>
          <a:ln w="3175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715878" y="2923707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 h="0">
                <a:moveTo>
                  <a:pt x="0" y="0"/>
                </a:moveTo>
                <a:lnTo>
                  <a:pt x="211744" y="0"/>
                </a:lnTo>
              </a:path>
            </a:pathLst>
          </a:custGeom>
          <a:ln w="3175">
            <a:solidFill>
              <a:srgbClr val="64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46238" y="2933011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1993" y="0"/>
                </a:lnTo>
              </a:path>
            </a:pathLst>
          </a:custGeom>
          <a:ln w="3175">
            <a:solidFill>
              <a:srgbClr val="64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504685" y="15736577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59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0F0F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04465" y="15767989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 h="0">
                <a:moveTo>
                  <a:pt x="0" y="0"/>
                </a:moveTo>
                <a:lnTo>
                  <a:pt x="190802" y="0"/>
                </a:lnTo>
              </a:path>
            </a:pathLst>
          </a:custGeom>
          <a:ln w="20941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04685" y="15727269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4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0F0F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55999" y="16474192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5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19993" y="16446270"/>
            <a:ext cx="291465" cy="20955"/>
          </a:xfrm>
          <a:custGeom>
            <a:avLst/>
            <a:gdLst/>
            <a:ahLst/>
            <a:cxnLst/>
            <a:rect l="l" t="t" r="r" b="b"/>
            <a:pathLst>
              <a:path w="291464" h="20955">
                <a:moveTo>
                  <a:pt x="0" y="0"/>
                </a:moveTo>
                <a:lnTo>
                  <a:pt x="290857" y="0"/>
                </a:lnTo>
                <a:lnTo>
                  <a:pt x="290857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65306" y="16425329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5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86247" y="15766826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86247" y="15757518"/>
            <a:ext cx="191135" cy="20955"/>
          </a:xfrm>
          <a:custGeom>
            <a:avLst/>
            <a:gdLst/>
            <a:ahLst/>
            <a:cxnLst/>
            <a:rect l="l" t="t" r="r" b="b"/>
            <a:pathLst>
              <a:path w="191135" h="20955">
                <a:moveTo>
                  <a:pt x="0" y="0"/>
                </a:moveTo>
                <a:lnTo>
                  <a:pt x="190802" y="0"/>
                </a:lnTo>
                <a:lnTo>
                  <a:pt x="190802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55999" y="16485827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35277" y="16456741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 h="0">
                <a:moveTo>
                  <a:pt x="0" y="0"/>
                </a:moveTo>
                <a:lnTo>
                  <a:pt x="1026146" y="0"/>
                </a:lnTo>
              </a:path>
            </a:pathLst>
          </a:custGeom>
          <a:ln w="20941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531627" y="16445106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 h="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20941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55999" y="16416021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519993" y="16455578"/>
            <a:ext cx="291465" cy="20955"/>
          </a:xfrm>
          <a:custGeom>
            <a:avLst/>
            <a:gdLst/>
            <a:ahLst/>
            <a:cxnLst/>
            <a:rect l="l" t="t" r="r" b="b"/>
            <a:pathLst>
              <a:path w="291464" h="20955">
                <a:moveTo>
                  <a:pt x="0" y="0"/>
                </a:moveTo>
                <a:lnTo>
                  <a:pt x="290857" y="0"/>
                </a:lnTo>
                <a:lnTo>
                  <a:pt x="290857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55999" y="16404387"/>
            <a:ext cx="200660" cy="20955"/>
          </a:xfrm>
          <a:custGeom>
            <a:avLst/>
            <a:gdLst/>
            <a:ahLst/>
            <a:cxnLst/>
            <a:rect l="l" t="t" r="r" b="b"/>
            <a:pathLst>
              <a:path w="200660" h="20955">
                <a:moveTo>
                  <a:pt x="0" y="0"/>
                </a:moveTo>
                <a:lnTo>
                  <a:pt x="200110" y="0"/>
                </a:lnTo>
                <a:lnTo>
                  <a:pt x="200110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671117" y="757975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 h="0">
                <a:moveTo>
                  <a:pt x="0" y="0"/>
                </a:moveTo>
                <a:lnTo>
                  <a:pt x="190802" y="0"/>
                </a:lnTo>
              </a:path>
            </a:pathLst>
          </a:custGeom>
          <a:ln w="20941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680424" y="7499477"/>
            <a:ext cx="181610" cy="20955"/>
          </a:xfrm>
          <a:custGeom>
            <a:avLst/>
            <a:gdLst/>
            <a:ahLst/>
            <a:cxnLst/>
            <a:rect l="l" t="t" r="r" b="b"/>
            <a:pathLst>
              <a:path w="181609" h="20954">
                <a:moveTo>
                  <a:pt x="0" y="0"/>
                </a:moveTo>
                <a:lnTo>
                  <a:pt x="181495" y="0"/>
                </a:lnTo>
                <a:lnTo>
                  <a:pt x="181495" y="20941"/>
                </a:lnTo>
                <a:lnTo>
                  <a:pt x="0" y="20941"/>
                </a:lnTo>
                <a:lnTo>
                  <a:pt x="0" y="0"/>
                </a:lnTo>
                <a:close/>
              </a:path>
            </a:pathLst>
          </a:custGeom>
          <a:solidFill>
            <a:srgbClr val="2F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116099" y="1577729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168" y="0"/>
                </a:lnTo>
              </a:path>
            </a:pathLst>
          </a:custGeom>
          <a:ln w="20941">
            <a:solidFill>
              <a:srgbClr val="0F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462032" y="5345137"/>
            <a:ext cx="3161210" cy="468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889" y="2423261"/>
            <a:ext cx="8945127" cy="12664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973390" y="8795543"/>
            <a:ext cx="1027143" cy="368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542929" y="15152867"/>
            <a:ext cx="3360655" cy="9224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5967858" y="6058473"/>
            <a:ext cx="2781935" cy="572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550" spc="-330">
                <a:latin typeface="Courier New"/>
                <a:cs typeface="Courier New"/>
              </a:rPr>
              <a:t>.Yey</a:t>
            </a:r>
            <a:r>
              <a:rPr dirty="0" sz="3550" spc="-330" strike="sngStrike">
                <a:latin typeface="Courier New"/>
                <a:cs typeface="Courier New"/>
              </a:rPr>
              <a:t>—</a:t>
            </a:r>
            <a:r>
              <a:rPr dirty="0" sz="3550" spc="-330" strike="noStrike">
                <a:latin typeface="Courier New"/>
                <a:cs typeface="Courier New"/>
              </a:rPr>
              <a:t>z,›+,-i</a:t>
            </a:r>
            <a:endParaRPr sz="355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37237" y="7125923"/>
            <a:ext cx="323850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2300" spc="-215">
                <a:uFill>
                  <a:solidFill>
                    <a:srgbClr val="2F2B34"/>
                  </a:solidFill>
                </a:uFill>
                <a:latin typeface="Courier New"/>
                <a:cs typeface="Courier New"/>
              </a:rPr>
              <a:t>a+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99202" y="7291435"/>
            <a:ext cx="381635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165">
                <a:solidFill>
                  <a:srgbClr val="0A0A0A"/>
                </a:solidFill>
                <a:latin typeface="Courier New"/>
                <a:cs typeface="Courier New"/>
              </a:rPr>
              <a:t>e*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74938" y="8034508"/>
            <a:ext cx="306070" cy="4273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600" spc="95" i="1">
                <a:latin typeface="Times New Roman"/>
                <a:cs typeface="Times New Roman"/>
              </a:rPr>
              <a:t>!y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07490" y="7835062"/>
            <a:ext cx="386080" cy="4273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47345" algn="l"/>
              </a:tabLst>
            </a:pPr>
            <a:r>
              <a:rPr dirty="0" sz="1700" spc="-310">
                <a:latin typeface="Times New Roman"/>
                <a:cs typeface="Times New Roman"/>
              </a:rPr>
              <a:t>1</a:t>
            </a:r>
            <a:r>
              <a:rPr dirty="0" baseline="-35256" sz="3900" spc="-465" strike="sngStrike">
                <a:latin typeface="Times New Roman"/>
                <a:cs typeface="Times New Roman"/>
              </a:rPr>
              <a:t>'	</a:t>
            </a:r>
            <a:endParaRPr baseline="-35256" sz="3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87518" y="7027188"/>
            <a:ext cx="1306830" cy="143446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363855">
              <a:lnSpc>
                <a:spcPct val="100000"/>
              </a:lnSpc>
              <a:spcBef>
                <a:spcPts val="905"/>
              </a:spcBef>
            </a:pPr>
            <a:r>
              <a:rPr dirty="0" sz="2300" spc="-215">
                <a:latin typeface="Courier New"/>
                <a:cs typeface="Courier New"/>
              </a:rPr>
              <a:t>z+z</a:t>
            </a:r>
            <a:endParaRPr sz="2300">
              <a:latin typeface="Courier New"/>
              <a:cs typeface="Courier New"/>
            </a:endParaRPr>
          </a:p>
          <a:p>
            <a:pPr marL="839469">
              <a:lnSpc>
                <a:spcPct val="100000"/>
              </a:lnSpc>
              <a:spcBef>
                <a:spcPts val="650"/>
              </a:spcBef>
            </a:pPr>
            <a:r>
              <a:rPr dirty="0" sz="1950" spc="75">
                <a:latin typeface="Consolas"/>
                <a:cs typeface="Consolas"/>
              </a:rPr>
              <a:t>2z</a:t>
            </a:r>
            <a:endParaRPr sz="19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  <a:tabLst>
                <a:tab pos="975994" algn="l"/>
              </a:tabLst>
            </a:pPr>
            <a:r>
              <a:rPr dirty="0" sz="2600" spc="50" i="1">
                <a:latin typeface="Times New Roman"/>
                <a:cs typeface="Times New Roman"/>
              </a:rPr>
              <a:t>sinc</a:t>
            </a:r>
            <a:r>
              <a:rPr dirty="0" sz="2600" spc="60" i="1">
                <a:latin typeface="Times New Roman"/>
                <a:cs typeface="Times New Roman"/>
              </a:rPr>
              <a:t>e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90" i="1">
                <a:latin typeface="Times New Roman"/>
                <a:cs typeface="Times New Roman"/>
              </a:rPr>
              <a:t>ey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664020" y="8064424"/>
            <a:ext cx="529590" cy="4273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5600" algn="l"/>
              </a:tabLst>
            </a:pPr>
            <a:r>
              <a:rPr dirty="0" sz="2600" spc="120">
                <a:latin typeface="Times New Roman"/>
                <a:cs typeface="Times New Roman"/>
              </a:rPr>
              <a:t>&gt;</a:t>
            </a:r>
            <a:r>
              <a:rPr dirty="0" sz="2600" spc="120">
                <a:latin typeface="Times New Roman"/>
                <a:cs typeface="Times New Roman"/>
              </a:rPr>
              <a:t>	</a:t>
            </a:r>
            <a:r>
              <a:rPr dirty="0" sz="2600" spc="-40">
                <a:latin typeface="Times New Roman"/>
                <a:cs typeface="Times New Roman"/>
              </a:rPr>
              <a:t>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44736" y="9639628"/>
            <a:ext cx="688340" cy="4095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110">
                <a:latin typeface="Times New Roman"/>
                <a:cs typeface="Times New Roman"/>
              </a:rPr>
              <a:t>sec</a:t>
            </a:r>
            <a:r>
              <a:rPr dirty="0" sz="2500" spc="-204">
                <a:latin typeface="Times New Roman"/>
                <a:cs typeface="Times New Roman"/>
              </a:rPr>
              <a:t> </a:t>
            </a:r>
            <a:r>
              <a:rPr dirty="0" sz="2500" spc="-70">
                <a:latin typeface="Times New Roman"/>
                <a:cs typeface="Times New Roman"/>
              </a:rPr>
              <a:t>ñ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63950" y="9544891"/>
            <a:ext cx="440690" cy="4095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950" spc="-65">
                <a:latin typeface="Times New Roman"/>
                <a:cs typeface="Times New Roman"/>
              </a:rPr>
              <a:t>1</a:t>
            </a:r>
            <a:r>
              <a:rPr dirty="0" sz="1950" spc="215">
                <a:latin typeface="Times New Roman"/>
                <a:cs typeface="Times New Roman"/>
              </a:rPr>
              <a:t> </a:t>
            </a:r>
            <a:r>
              <a:rPr dirty="0" baseline="-16666" sz="3750" spc="-104">
                <a:latin typeface="Times New Roman"/>
                <a:cs typeface="Times New Roman"/>
              </a:rPr>
              <a:t>x</a:t>
            </a:r>
            <a:endParaRPr baseline="-16666" sz="3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17783" y="9639628"/>
            <a:ext cx="257810" cy="4095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130">
                <a:latin typeface="Times New Roman"/>
                <a:cs typeface="Times New Roman"/>
              </a:rPr>
              <a:t>In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47622" y="10337825"/>
            <a:ext cx="3881120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5100" algn="l"/>
                <a:tab pos="2513965" algn="l"/>
              </a:tabLst>
            </a:pPr>
            <a:r>
              <a:rPr dirty="0" sz="2550" spc="10" i="1">
                <a:latin typeface="Times New Roman"/>
                <a:cs typeface="Times New Roman"/>
              </a:rPr>
              <a:t>Sitnilnrly	</a:t>
            </a:r>
            <a:r>
              <a:rPr dirty="0" sz="2550" spc="-30" i="1">
                <a:latin typeface="Times New Roman"/>
                <a:cs typeface="Times New Roman"/>
              </a:rPr>
              <a:t>we</a:t>
            </a:r>
            <a:r>
              <a:rPr dirty="0" sz="2550" spc="-90" i="1">
                <a:latin typeface="Times New Roman"/>
                <a:cs typeface="Times New Roman"/>
              </a:rPr>
              <a:t> </a:t>
            </a:r>
            <a:r>
              <a:rPr dirty="0" sz="2550" spc="-60">
                <a:latin typeface="Times New Roman"/>
                <a:cs typeface="Times New Roman"/>
              </a:rPr>
              <a:t>cfiii	</a:t>
            </a:r>
            <a:r>
              <a:rPr dirty="0" sz="2550" spc="-10" i="1">
                <a:latin typeface="Times New Roman"/>
                <a:cs typeface="Times New Roman"/>
              </a:rPr>
              <a:t>prove</a:t>
            </a:r>
            <a:r>
              <a:rPr dirty="0" sz="2550" spc="-25" i="1">
                <a:latin typeface="Times New Roman"/>
                <a:cs typeface="Times New Roman"/>
              </a:rPr>
              <a:t> </a:t>
            </a:r>
            <a:r>
              <a:rPr dirty="0" sz="2550" spc="-50" i="1">
                <a:latin typeface="Times New Roman"/>
                <a:cs typeface="Times New Roman"/>
              </a:rPr>
              <a:t>time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79325" y="16085039"/>
            <a:ext cx="170815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70" i="1">
                <a:latin typeface="Cambria"/>
                <a:cs typeface="Cambria"/>
              </a:rPr>
              <a:t>d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99547" y="16454014"/>
            <a:ext cx="295275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60" i="1">
                <a:latin typeface="Cambria"/>
                <a:cs typeface="Cambria"/>
              </a:rPr>
              <a:t>dx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17536" y="16182547"/>
            <a:ext cx="1526540" cy="4559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-20">
                <a:latin typeface="Cambria"/>
                <a:cs typeface="Cambria"/>
              </a:rPr>
              <a:t>(csc</a:t>
            </a:r>
            <a:r>
              <a:rPr dirty="0" sz="2800" spc="-175">
                <a:latin typeface="Cambria"/>
                <a:cs typeface="Cambria"/>
              </a:rPr>
              <a:t> </a:t>
            </a:r>
            <a:r>
              <a:rPr dirty="0" sz="2800" spc="155">
                <a:latin typeface="Cambria"/>
                <a:cs typeface="Cambria"/>
              </a:rPr>
              <a:t>h*'x)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880054" y="16081156"/>
            <a:ext cx="1111885" cy="7670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240"/>
              </a:spcBef>
              <a:tabLst>
                <a:tab pos="412750" algn="l"/>
              </a:tabLst>
            </a:pPr>
            <a:r>
              <a:rPr dirty="0" u="heavy" sz="1950" spc="-5">
                <a:uFill>
                  <a:solidFill>
                    <a:srgbClr val="232328"/>
                  </a:solidFill>
                </a:uFill>
                <a:latin typeface="Consolas"/>
                <a:cs typeface="Consolas"/>
              </a:rPr>
              <a:t> </a:t>
            </a:r>
            <a:r>
              <a:rPr dirty="0" u="heavy" sz="1950" spc="-5">
                <a:uFill>
                  <a:solidFill>
                    <a:srgbClr val="232328"/>
                  </a:solidFill>
                </a:uFill>
                <a:latin typeface="Consolas"/>
                <a:cs typeface="Consolas"/>
              </a:rPr>
              <a:t>	</a:t>
            </a:r>
            <a:r>
              <a:rPr dirty="0" u="heavy" sz="1950" spc="130">
                <a:uFill>
                  <a:solidFill>
                    <a:srgbClr val="232328"/>
                  </a:solidFill>
                </a:uFill>
                <a:latin typeface="Consolas"/>
                <a:cs typeface="Consolas"/>
              </a:rPr>
              <a:t>-1</a:t>
            </a:r>
            <a:endParaRPr sz="1950">
              <a:latin typeface="Consolas"/>
              <a:cs typeface="Consolas"/>
            </a:endParaRPr>
          </a:p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dirty="0" baseline="-4273" sz="3900" spc="-1155">
                <a:latin typeface="Consolas"/>
                <a:cs typeface="Consolas"/>
              </a:rPr>
              <a:t>l›l</a:t>
            </a:r>
            <a:r>
              <a:rPr dirty="0" baseline="-4273" sz="3900" spc="-1230">
                <a:latin typeface="Consolas"/>
                <a:cs typeface="Consolas"/>
              </a:rPr>
              <a:t> </a:t>
            </a:r>
            <a:r>
              <a:rPr dirty="0" sz="2600" spc="-650">
                <a:latin typeface="Consolas"/>
                <a:cs typeface="Consolas"/>
              </a:rPr>
              <a:t>V'iTl/</a:t>
            </a:r>
            <a:r>
              <a:rPr dirty="0" baseline="11752" sz="3900" spc="-975">
                <a:latin typeface="Consolas"/>
                <a:cs typeface="Consolas"/>
              </a:rPr>
              <a:t>2</a:t>
            </a:r>
            <a:endParaRPr baseline="11752" sz="3900">
              <a:latin typeface="Consolas"/>
              <a:cs typeface="Consola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74578" y="17783511"/>
            <a:ext cx="376555" cy="47370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900" spc="-70">
                <a:latin typeface="Times New Roman"/>
                <a:cs typeface="Times New Roman"/>
              </a:rPr>
              <a:t>79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90733" y="12868289"/>
            <a:ext cx="45212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95">
                <a:latin typeface="Consolas"/>
                <a:cs typeface="Consolas"/>
              </a:rPr>
              <a:t>1+x</a:t>
            </a:r>
            <a:endParaRPr sz="1850">
              <a:latin typeface="Consolas"/>
              <a:cs typeface="Consola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03399" y="15469528"/>
            <a:ext cx="207645" cy="4559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-275" i="1" strike="sngStrike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800" spc="-1490" i="1" strike="sngStrike">
                <a:solidFill>
                  <a:srgbClr val="A8A8A8"/>
                </a:solidFill>
                <a:latin typeface="Times New Roman"/>
                <a:cs typeface="Times New Roman"/>
              </a:rPr>
              <a:t>—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50699" y="15479501"/>
            <a:ext cx="1892935" cy="4559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984" sz="4200" spc="150" i="1">
                <a:latin typeface="Times New Roman"/>
                <a:cs typeface="Times New Roman"/>
              </a:rPr>
              <a:t>sec </a:t>
            </a:r>
            <a:r>
              <a:rPr dirty="0" baseline="1984" sz="4200" spc="120">
                <a:latin typeface="Times New Roman"/>
                <a:cs typeface="Times New Roman"/>
              </a:rPr>
              <a:t>h*</a:t>
            </a:r>
            <a:r>
              <a:rPr dirty="0" baseline="27777" sz="3000" spc="120">
                <a:latin typeface="Times New Roman"/>
                <a:cs typeface="Times New Roman"/>
              </a:rPr>
              <a:t>1</a:t>
            </a:r>
            <a:r>
              <a:rPr dirty="0" sz="2800" spc="80">
                <a:latin typeface="Times New Roman"/>
                <a:cs typeface="Times New Roman"/>
              </a:rPr>
              <a:t>x </a:t>
            </a:r>
            <a:r>
              <a:rPr dirty="0" baseline="1984" sz="4200" spc="89">
                <a:latin typeface="Times New Roman"/>
                <a:cs typeface="Times New Roman"/>
              </a:rPr>
              <a:t>+</a:t>
            </a:r>
            <a:r>
              <a:rPr dirty="0" baseline="1984" sz="4200" spc="-615">
                <a:latin typeface="Times New Roman"/>
                <a:cs typeface="Times New Roman"/>
              </a:rPr>
              <a:t> </a:t>
            </a:r>
            <a:r>
              <a:rPr dirty="0" baseline="1984" sz="4200" spc="67" i="1">
                <a:latin typeface="Times New Roman"/>
                <a:cs typeface="Times New Roman"/>
              </a:rPr>
              <a:t>c</a:t>
            </a:r>
            <a:endParaRPr baseline="1984"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2019-04-12T02:48:49Z</dcterms:created>
  <dcterms:modified xsi:type="dcterms:W3CDTF">2019-04-12T02:48:49Z</dcterms:modified>
</cp:coreProperties>
</file>